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15"/>
  </p:notesMasterIdLst>
  <p:sldIdLst>
    <p:sldId id="257" r:id="rId2"/>
    <p:sldId id="295" r:id="rId3"/>
    <p:sldId id="296" r:id="rId4"/>
    <p:sldId id="297" r:id="rId5"/>
    <p:sldId id="300" r:id="rId6"/>
    <p:sldId id="301" r:id="rId7"/>
    <p:sldId id="302" r:id="rId8"/>
    <p:sldId id="303" r:id="rId9"/>
    <p:sldId id="304" r:id="rId10"/>
    <p:sldId id="306" r:id="rId11"/>
    <p:sldId id="305" r:id="rId12"/>
    <p:sldId id="307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276323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4E5943-3790-494A-ABCA-D20A2443F42F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842C98E-D4F8-44FF-B4DC-6BF92C43E78A}">
      <dgm:prSet phldrT="[Text]"/>
      <dgm:spPr/>
      <dgm:t>
        <a:bodyPr/>
        <a:lstStyle/>
        <a:p>
          <a:r>
            <a:rPr lang="en-US" b="0" i="0" dirty="0" smtClean="0"/>
            <a:t>The first poem is set on a winter evening at six o’clock</a:t>
          </a:r>
          <a:endParaRPr lang="en-US" dirty="0"/>
        </a:p>
      </dgm:t>
    </dgm:pt>
    <dgm:pt modelId="{C1AFEE5D-6A16-4ACB-8F9A-B86551F0A7C2}" type="parTrans" cxnId="{02B157CE-C55B-493D-BE84-9387D3DC03BD}">
      <dgm:prSet/>
      <dgm:spPr/>
      <dgm:t>
        <a:bodyPr/>
        <a:lstStyle/>
        <a:p>
          <a:endParaRPr lang="en-US"/>
        </a:p>
      </dgm:t>
    </dgm:pt>
    <dgm:pt modelId="{BC13BEC2-9AFE-4366-8B0D-0C32007B4F6A}" type="sibTrans" cxnId="{02B157CE-C55B-493D-BE84-9387D3DC03BD}">
      <dgm:prSet/>
      <dgm:spPr/>
      <dgm:t>
        <a:bodyPr/>
        <a:lstStyle/>
        <a:p>
          <a:endParaRPr lang="en-US"/>
        </a:p>
      </dgm:t>
    </dgm:pt>
    <dgm:pt modelId="{77DB1031-D381-426F-A19E-755B421D156E}">
      <dgm:prSet phldrT="[Text]"/>
      <dgm:spPr/>
      <dgm:t>
        <a:bodyPr/>
        <a:lstStyle/>
        <a:p>
          <a:r>
            <a:rPr lang="en-US" b="0" i="0" dirty="0" smtClean="0"/>
            <a:t>The second poem takes place in the morning, when people are rising from bed and trudging to work, stopping at ‘coffee-stands’ for a pick-me-up on the way. </a:t>
          </a:r>
          <a:endParaRPr lang="en-US" dirty="0"/>
        </a:p>
      </dgm:t>
    </dgm:pt>
    <dgm:pt modelId="{50B2607B-6666-42CF-9701-C5ABE77358AD}" type="parTrans" cxnId="{23C105FD-6888-4F2D-90FA-41D13C2948A4}">
      <dgm:prSet/>
      <dgm:spPr/>
      <dgm:t>
        <a:bodyPr/>
        <a:lstStyle/>
        <a:p>
          <a:endParaRPr lang="en-US"/>
        </a:p>
      </dgm:t>
    </dgm:pt>
    <dgm:pt modelId="{D00F930D-E472-4002-B017-02659C83EE79}" type="sibTrans" cxnId="{23C105FD-6888-4F2D-90FA-41D13C2948A4}">
      <dgm:prSet/>
      <dgm:spPr/>
      <dgm:t>
        <a:bodyPr/>
        <a:lstStyle/>
        <a:p>
          <a:endParaRPr lang="en-US"/>
        </a:p>
      </dgm:t>
    </dgm:pt>
    <dgm:pt modelId="{7DD4715A-C389-45E1-88CB-15A82A8FF9ED}">
      <dgm:prSet/>
      <dgm:spPr/>
      <dgm:t>
        <a:bodyPr/>
        <a:lstStyle/>
        <a:p>
          <a:r>
            <a:rPr lang="en-US" b="0" i="0" dirty="0" smtClean="0"/>
            <a:t>This time, the focus is on lying awake at night, unable to sleep</a:t>
          </a:r>
          <a:endParaRPr lang="en-US" dirty="0"/>
        </a:p>
      </dgm:t>
    </dgm:pt>
    <dgm:pt modelId="{8BD47473-F82E-4B86-8270-27314F236D94}" type="parTrans" cxnId="{660560D0-D345-4115-BA46-E3F3F2034BD1}">
      <dgm:prSet/>
      <dgm:spPr/>
      <dgm:t>
        <a:bodyPr/>
        <a:lstStyle/>
        <a:p>
          <a:endParaRPr lang="en-US"/>
        </a:p>
      </dgm:t>
    </dgm:pt>
    <dgm:pt modelId="{2D504CFB-A08C-49B4-9831-5E595F6F71FD}" type="sibTrans" cxnId="{660560D0-D345-4115-BA46-E3F3F2034BD1}">
      <dgm:prSet/>
      <dgm:spPr/>
      <dgm:t>
        <a:bodyPr/>
        <a:lstStyle/>
        <a:p>
          <a:endParaRPr lang="en-US"/>
        </a:p>
      </dgm:t>
    </dgm:pt>
    <dgm:pt modelId="{8D052CD7-1A00-4CC4-995B-A25C1D54D816}">
      <dgm:prSet/>
      <dgm:spPr/>
      <dgm:t>
        <a:bodyPr/>
        <a:lstStyle/>
        <a:p>
          <a:r>
            <a:rPr lang="en-US" b="0" i="0" dirty="0" smtClean="0"/>
            <a:t>The fourth and final poem returns to the evening for its setting: </a:t>
          </a:r>
          <a:endParaRPr lang="en-US" dirty="0"/>
        </a:p>
      </dgm:t>
    </dgm:pt>
    <dgm:pt modelId="{AFE8C558-7D97-4CA2-A53D-13F27242571C}" type="parTrans" cxnId="{43A4966F-498B-40FF-B815-3569DB568638}">
      <dgm:prSet/>
      <dgm:spPr/>
      <dgm:t>
        <a:bodyPr/>
        <a:lstStyle/>
        <a:p>
          <a:endParaRPr lang="en-US"/>
        </a:p>
      </dgm:t>
    </dgm:pt>
    <dgm:pt modelId="{C72BD977-6E3D-4788-AAA4-7A4FA42E2145}" type="sibTrans" cxnId="{43A4966F-498B-40FF-B815-3569DB568638}">
      <dgm:prSet/>
      <dgm:spPr/>
      <dgm:t>
        <a:bodyPr/>
        <a:lstStyle/>
        <a:p>
          <a:endParaRPr lang="en-US"/>
        </a:p>
      </dgm:t>
    </dgm:pt>
    <dgm:pt modelId="{3CB8FE43-499F-479D-A32F-A23D071A154E}">
      <dgm:prSet phldrT="[Text]"/>
      <dgm:spPr/>
      <dgm:t>
        <a:bodyPr/>
        <a:lstStyle/>
        <a:p>
          <a:r>
            <a:rPr lang="en-US" b="0" i="0" dirty="0" smtClean="0"/>
            <a:t>The poem then ends with the bizarre image of these different worlds </a:t>
          </a:r>
          <a:r>
            <a:rPr lang="en-US" b="0" i="0" dirty="0" err="1" smtClean="0"/>
            <a:t>i</a:t>
          </a:r>
          <a:endParaRPr lang="en-US" dirty="0"/>
        </a:p>
      </dgm:t>
    </dgm:pt>
    <dgm:pt modelId="{8BEB6537-E21A-4D47-8BB7-C0E080E96394}" type="sibTrans" cxnId="{23EA7C4B-71E5-451E-8665-9FE5A8A4061C}">
      <dgm:prSet/>
      <dgm:spPr/>
      <dgm:t>
        <a:bodyPr/>
        <a:lstStyle/>
        <a:p>
          <a:endParaRPr lang="en-US"/>
        </a:p>
      </dgm:t>
    </dgm:pt>
    <dgm:pt modelId="{45F76DBC-BD6D-4279-A7F6-09CB660B7B3C}" type="parTrans" cxnId="{23EA7C4B-71E5-451E-8665-9FE5A8A4061C}">
      <dgm:prSet/>
      <dgm:spPr/>
      <dgm:t>
        <a:bodyPr/>
        <a:lstStyle/>
        <a:p>
          <a:endParaRPr lang="en-US"/>
        </a:p>
      </dgm:t>
    </dgm:pt>
    <dgm:pt modelId="{DDABF1AF-E9CC-44C5-8BDD-2BF73035EBF3}" type="pres">
      <dgm:prSet presAssocID="{644E5943-3790-494A-ABCA-D20A2443F42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CDA18C-8862-4DEB-93C6-495F8D069238}" type="pres">
      <dgm:prSet presAssocID="{3CB8FE43-499F-479D-A32F-A23D071A154E}" presName="centerShape" presStyleLbl="node0" presStyleIdx="0" presStyleCnt="1" custScaleX="164567" custScaleY="126925"/>
      <dgm:spPr/>
      <dgm:t>
        <a:bodyPr/>
        <a:lstStyle/>
        <a:p>
          <a:endParaRPr lang="en-US"/>
        </a:p>
      </dgm:t>
    </dgm:pt>
    <dgm:pt modelId="{83D5FE4B-CD48-472F-86FB-B64C296777CF}" type="pres">
      <dgm:prSet presAssocID="{C1AFEE5D-6A16-4ACB-8F9A-B86551F0A7C2}" presName="Name9" presStyleLbl="parChTrans1D2" presStyleIdx="0" presStyleCnt="4"/>
      <dgm:spPr/>
      <dgm:t>
        <a:bodyPr/>
        <a:lstStyle/>
        <a:p>
          <a:endParaRPr lang="en-US"/>
        </a:p>
      </dgm:t>
    </dgm:pt>
    <dgm:pt modelId="{0D38F906-DF51-46F6-AA55-BE970338F864}" type="pres">
      <dgm:prSet presAssocID="{C1AFEE5D-6A16-4ACB-8F9A-B86551F0A7C2}" presName="connTx" presStyleLbl="parChTrans1D2" presStyleIdx="0" presStyleCnt="4"/>
      <dgm:spPr/>
      <dgm:t>
        <a:bodyPr/>
        <a:lstStyle/>
        <a:p>
          <a:endParaRPr lang="en-US"/>
        </a:p>
      </dgm:t>
    </dgm:pt>
    <dgm:pt modelId="{0C51F4E4-5ABE-433E-A587-74AA77FE7433}" type="pres">
      <dgm:prSet presAssocID="{9842C98E-D4F8-44FF-B4DC-6BF92C43E78A}" presName="node" presStyleLbl="node1" presStyleIdx="0" presStyleCnt="4" custScaleX="270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B7219F-F10F-40B3-A17E-0648A7D3F6E2}" type="pres">
      <dgm:prSet presAssocID="{50B2607B-6666-42CF-9701-C5ABE77358AD}" presName="Name9" presStyleLbl="parChTrans1D2" presStyleIdx="1" presStyleCnt="4"/>
      <dgm:spPr/>
      <dgm:t>
        <a:bodyPr/>
        <a:lstStyle/>
        <a:p>
          <a:endParaRPr lang="en-US"/>
        </a:p>
      </dgm:t>
    </dgm:pt>
    <dgm:pt modelId="{4D72233C-1CE6-428E-AE62-366BD94F15CC}" type="pres">
      <dgm:prSet presAssocID="{50B2607B-6666-42CF-9701-C5ABE77358AD}" presName="connTx" presStyleLbl="parChTrans1D2" presStyleIdx="1" presStyleCnt="4"/>
      <dgm:spPr/>
      <dgm:t>
        <a:bodyPr/>
        <a:lstStyle/>
        <a:p>
          <a:endParaRPr lang="en-US"/>
        </a:p>
      </dgm:t>
    </dgm:pt>
    <dgm:pt modelId="{DFF5DA2B-2BF5-40D1-BF20-CE467C324FCF}" type="pres">
      <dgm:prSet presAssocID="{77DB1031-D381-426F-A19E-755B421D156E}" presName="node" presStyleLbl="node1" presStyleIdx="1" presStyleCnt="4" custScaleX="208926" custScaleY="163388" custRadScaleRad="137709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1DC8B-05E3-44B7-BC25-063C22669C19}" type="pres">
      <dgm:prSet presAssocID="{8BD47473-F82E-4B86-8270-27314F236D94}" presName="Name9" presStyleLbl="parChTrans1D2" presStyleIdx="2" presStyleCnt="4"/>
      <dgm:spPr/>
      <dgm:t>
        <a:bodyPr/>
        <a:lstStyle/>
        <a:p>
          <a:endParaRPr lang="en-US"/>
        </a:p>
      </dgm:t>
    </dgm:pt>
    <dgm:pt modelId="{DC5253A6-8626-486C-91BD-D7397AB26A91}" type="pres">
      <dgm:prSet presAssocID="{8BD47473-F82E-4B86-8270-27314F236D94}" presName="connTx" presStyleLbl="parChTrans1D2" presStyleIdx="2" presStyleCnt="4"/>
      <dgm:spPr/>
      <dgm:t>
        <a:bodyPr/>
        <a:lstStyle/>
        <a:p>
          <a:endParaRPr lang="en-US"/>
        </a:p>
      </dgm:t>
    </dgm:pt>
    <dgm:pt modelId="{73E577EA-251B-4E56-BBB4-DDA53F78B75C}" type="pres">
      <dgm:prSet presAssocID="{7DD4715A-C389-45E1-88CB-15A82A8FF9ED}" presName="node" presStyleLbl="node1" presStyleIdx="2" presStyleCnt="4" custScaleX="210866" custScaleY="108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4D8B5-1FEA-4EED-B7ED-063117F0C5AB}" type="pres">
      <dgm:prSet presAssocID="{AFE8C558-7D97-4CA2-A53D-13F27242571C}" presName="Name9" presStyleLbl="parChTrans1D2" presStyleIdx="3" presStyleCnt="4"/>
      <dgm:spPr/>
      <dgm:t>
        <a:bodyPr/>
        <a:lstStyle/>
        <a:p>
          <a:endParaRPr lang="en-US"/>
        </a:p>
      </dgm:t>
    </dgm:pt>
    <dgm:pt modelId="{8CF0027C-E59E-4FDE-9E20-F1E482B61841}" type="pres">
      <dgm:prSet presAssocID="{AFE8C558-7D97-4CA2-A53D-13F27242571C}" presName="connTx" presStyleLbl="parChTrans1D2" presStyleIdx="3" presStyleCnt="4"/>
      <dgm:spPr/>
      <dgm:t>
        <a:bodyPr/>
        <a:lstStyle/>
        <a:p>
          <a:endParaRPr lang="en-US"/>
        </a:p>
      </dgm:t>
    </dgm:pt>
    <dgm:pt modelId="{B7AE0DA9-48D9-441E-A5A3-4669BBC82421}" type="pres">
      <dgm:prSet presAssocID="{8D052CD7-1A00-4CC4-995B-A25C1D54D816}" presName="node" presStyleLbl="node1" presStyleIdx="3" presStyleCnt="4" custScaleX="206879" custScaleY="90925" custRadScaleRad="114725" custRadScaleInc="58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455313-CFF7-41D7-9F95-24DED4DEDEB4}" type="presOf" srcId="{C1AFEE5D-6A16-4ACB-8F9A-B86551F0A7C2}" destId="{0D38F906-DF51-46F6-AA55-BE970338F864}" srcOrd="1" destOrd="0" presId="urn:microsoft.com/office/officeart/2005/8/layout/radial1"/>
    <dgm:cxn modelId="{BA070467-AA77-49C3-8C4A-B55FBA5555B3}" type="presOf" srcId="{8BD47473-F82E-4B86-8270-27314F236D94}" destId="{DC5253A6-8626-486C-91BD-D7397AB26A91}" srcOrd="1" destOrd="0" presId="urn:microsoft.com/office/officeart/2005/8/layout/radial1"/>
    <dgm:cxn modelId="{EF954ADF-5E11-45C5-9FF7-FB5F1A0BDA51}" type="presOf" srcId="{50B2607B-6666-42CF-9701-C5ABE77358AD}" destId="{F4B7219F-F10F-40B3-A17E-0648A7D3F6E2}" srcOrd="0" destOrd="0" presId="urn:microsoft.com/office/officeart/2005/8/layout/radial1"/>
    <dgm:cxn modelId="{7A60988C-B5D5-46A6-8E06-336E64FC09C4}" type="presOf" srcId="{3CB8FE43-499F-479D-A32F-A23D071A154E}" destId="{9CCDA18C-8862-4DEB-93C6-495F8D069238}" srcOrd="0" destOrd="0" presId="urn:microsoft.com/office/officeart/2005/8/layout/radial1"/>
    <dgm:cxn modelId="{C7FC804C-C8B8-44A1-89A4-990FC8D743EF}" type="presOf" srcId="{8D052CD7-1A00-4CC4-995B-A25C1D54D816}" destId="{B7AE0DA9-48D9-441E-A5A3-4669BBC82421}" srcOrd="0" destOrd="0" presId="urn:microsoft.com/office/officeart/2005/8/layout/radial1"/>
    <dgm:cxn modelId="{56D21CEE-77FF-4160-9B64-F8FE2F70E4EA}" type="presOf" srcId="{AFE8C558-7D97-4CA2-A53D-13F27242571C}" destId="{8CF0027C-E59E-4FDE-9E20-F1E482B61841}" srcOrd="1" destOrd="0" presId="urn:microsoft.com/office/officeart/2005/8/layout/radial1"/>
    <dgm:cxn modelId="{43A4966F-498B-40FF-B815-3569DB568638}" srcId="{3CB8FE43-499F-479D-A32F-A23D071A154E}" destId="{8D052CD7-1A00-4CC4-995B-A25C1D54D816}" srcOrd="3" destOrd="0" parTransId="{AFE8C558-7D97-4CA2-A53D-13F27242571C}" sibTransId="{C72BD977-6E3D-4788-AAA4-7A4FA42E2145}"/>
    <dgm:cxn modelId="{23EA7C4B-71E5-451E-8665-9FE5A8A4061C}" srcId="{644E5943-3790-494A-ABCA-D20A2443F42F}" destId="{3CB8FE43-499F-479D-A32F-A23D071A154E}" srcOrd="0" destOrd="0" parTransId="{45F76DBC-BD6D-4279-A7F6-09CB660B7B3C}" sibTransId="{8BEB6537-E21A-4D47-8BB7-C0E080E96394}"/>
    <dgm:cxn modelId="{2DBA0EC7-7C0C-4513-82FC-B2782C953CA7}" type="presOf" srcId="{C1AFEE5D-6A16-4ACB-8F9A-B86551F0A7C2}" destId="{83D5FE4B-CD48-472F-86FB-B64C296777CF}" srcOrd="0" destOrd="0" presId="urn:microsoft.com/office/officeart/2005/8/layout/radial1"/>
    <dgm:cxn modelId="{660560D0-D345-4115-BA46-E3F3F2034BD1}" srcId="{3CB8FE43-499F-479D-A32F-A23D071A154E}" destId="{7DD4715A-C389-45E1-88CB-15A82A8FF9ED}" srcOrd="2" destOrd="0" parTransId="{8BD47473-F82E-4B86-8270-27314F236D94}" sibTransId="{2D504CFB-A08C-49B4-9831-5E595F6F71FD}"/>
    <dgm:cxn modelId="{11528C9B-8FF7-4A9D-9316-5FC21DD511D8}" type="presOf" srcId="{9842C98E-D4F8-44FF-B4DC-6BF92C43E78A}" destId="{0C51F4E4-5ABE-433E-A587-74AA77FE7433}" srcOrd="0" destOrd="0" presId="urn:microsoft.com/office/officeart/2005/8/layout/radial1"/>
    <dgm:cxn modelId="{02B157CE-C55B-493D-BE84-9387D3DC03BD}" srcId="{3CB8FE43-499F-479D-A32F-A23D071A154E}" destId="{9842C98E-D4F8-44FF-B4DC-6BF92C43E78A}" srcOrd="0" destOrd="0" parTransId="{C1AFEE5D-6A16-4ACB-8F9A-B86551F0A7C2}" sibTransId="{BC13BEC2-9AFE-4366-8B0D-0C32007B4F6A}"/>
    <dgm:cxn modelId="{F70EC558-7E99-4D58-8774-3F89458DDDA8}" type="presOf" srcId="{77DB1031-D381-426F-A19E-755B421D156E}" destId="{DFF5DA2B-2BF5-40D1-BF20-CE467C324FCF}" srcOrd="0" destOrd="0" presId="urn:microsoft.com/office/officeart/2005/8/layout/radial1"/>
    <dgm:cxn modelId="{71D5F7A1-5E32-487C-84A5-DD06FF9C6EF5}" type="presOf" srcId="{AFE8C558-7D97-4CA2-A53D-13F27242571C}" destId="{4EA4D8B5-1FEA-4EED-B7ED-063117F0C5AB}" srcOrd="0" destOrd="0" presId="urn:microsoft.com/office/officeart/2005/8/layout/radial1"/>
    <dgm:cxn modelId="{23C105FD-6888-4F2D-90FA-41D13C2948A4}" srcId="{3CB8FE43-499F-479D-A32F-A23D071A154E}" destId="{77DB1031-D381-426F-A19E-755B421D156E}" srcOrd="1" destOrd="0" parTransId="{50B2607B-6666-42CF-9701-C5ABE77358AD}" sibTransId="{D00F930D-E472-4002-B017-02659C83EE79}"/>
    <dgm:cxn modelId="{6ED41A8F-CE2C-4658-9B60-B06C3B646901}" type="presOf" srcId="{8BD47473-F82E-4B86-8270-27314F236D94}" destId="{3971DC8B-05E3-44B7-BC25-063C22669C19}" srcOrd="0" destOrd="0" presId="urn:microsoft.com/office/officeart/2005/8/layout/radial1"/>
    <dgm:cxn modelId="{C616C0A8-A346-404C-8195-C7FA4E5F6926}" type="presOf" srcId="{50B2607B-6666-42CF-9701-C5ABE77358AD}" destId="{4D72233C-1CE6-428E-AE62-366BD94F15CC}" srcOrd="1" destOrd="0" presId="urn:microsoft.com/office/officeart/2005/8/layout/radial1"/>
    <dgm:cxn modelId="{B202DA62-3B3B-4896-A514-B30053C8B541}" type="presOf" srcId="{7DD4715A-C389-45E1-88CB-15A82A8FF9ED}" destId="{73E577EA-251B-4E56-BBB4-DDA53F78B75C}" srcOrd="0" destOrd="0" presId="urn:microsoft.com/office/officeart/2005/8/layout/radial1"/>
    <dgm:cxn modelId="{8217709A-61C9-468A-ACA4-10C1333EBB34}" type="presOf" srcId="{644E5943-3790-494A-ABCA-D20A2443F42F}" destId="{DDABF1AF-E9CC-44C5-8BDD-2BF73035EBF3}" srcOrd="0" destOrd="0" presId="urn:microsoft.com/office/officeart/2005/8/layout/radial1"/>
    <dgm:cxn modelId="{325A2769-C9B1-4A1D-AA1D-435E04BAEB6D}" type="presParOf" srcId="{DDABF1AF-E9CC-44C5-8BDD-2BF73035EBF3}" destId="{9CCDA18C-8862-4DEB-93C6-495F8D069238}" srcOrd="0" destOrd="0" presId="urn:microsoft.com/office/officeart/2005/8/layout/radial1"/>
    <dgm:cxn modelId="{462C2032-C250-4B61-941D-AC53476CC44F}" type="presParOf" srcId="{DDABF1AF-E9CC-44C5-8BDD-2BF73035EBF3}" destId="{83D5FE4B-CD48-472F-86FB-B64C296777CF}" srcOrd="1" destOrd="0" presId="urn:microsoft.com/office/officeart/2005/8/layout/radial1"/>
    <dgm:cxn modelId="{5B97E9F7-DFCC-4640-BF43-F8C4E486565C}" type="presParOf" srcId="{83D5FE4B-CD48-472F-86FB-B64C296777CF}" destId="{0D38F906-DF51-46F6-AA55-BE970338F864}" srcOrd="0" destOrd="0" presId="urn:microsoft.com/office/officeart/2005/8/layout/radial1"/>
    <dgm:cxn modelId="{CBE3DCE4-7B6C-4CF5-93EF-D0FD6AA495DC}" type="presParOf" srcId="{DDABF1AF-E9CC-44C5-8BDD-2BF73035EBF3}" destId="{0C51F4E4-5ABE-433E-A587-74AA77FE7433}" srcOrd="2" destOrd="0" presId="urn:microsoft.com/office/officeart/2005/8/layout/radial1"/>
    <dgm:cxn modelId="{F2280C14-242D-4F04-B930-3ECCE84686A0}" type="presParOf" srcId="{DDABF1AF-E9CC-44C5-8BDD-2BF73035EBF3}" destId="{F4B7219F-F10F-40B3-A17E-0648A7D3F6E2}" srcOrd="3" destOrd="0" presId="urn:microsoft.com/office/officeart/2005/8/layout/radial1"/>
    <dgm:cxn modelId="{30BC7CF2-0208-4548-9740-5BA1E0B062B3}" type="presParOf" srcId="{F4B7219F-F10F-40B3-A17E-0648A7D3F6E2}" destId="{4D72233C-1CE6-428E-AE62-366BD94F15CC}" srcOrd="0" destOrd="0" presId="urn:microsoft.com/office/officeart/2005/8/layout/radial1"/>
    <dgm:cxn modelId="{1E07BF9C-B200-4217-BD98-2F0DD348B811}" type="presParOf" srcId="{DDABF1AF-E9CC-44C5-8BDD-2BF73035EBF3}" destId="{DFF5DA2B-2BF5-40D1-BF20-CE467C324FCF}" srcOrd="4" destOrd="0" presId="urn:microsoft.com/office/officeart/2005/8/layout/radial1"/>
    <dgm:cxn modelId="{185A699E-061D-4408-9853-9EE14CB272C0}" type="presParOf" srcId="{DDABF1AF-E9CC-44C5-8BDD-2BF73035EBF3}" destId="{3971DC8B-05E3-44B7-BC25-063C22669C19}" srcOrd="5" destOrd="0" presId="urn:microsoft.com/office/officeart/2005/8/layout/radial1"/>
    <dgm:cxn modelId="{6F0AC8D0-8426-4AAA-AE94-70FD1F1B0CF1}" type="presParOf" srcId="{3971DC8B-05E3-44B7-BC25-063C22669C19}" destId="{DC5253A6-8626-486C-91BD-D7397AB26A91}" srcOrd="0" destOrd="0" presId="urn:microsoft.com/office/officeart/2005/8/layout/radial1"/>
    <dgm:cxn modelId="{0E0592CB-A884-4901-87C6-09E15AFF0F29}" type="presParOf" srcId="{DDABF1AF-E9CC-44C5-8BDD-2BF73035EBF3}" destId="{73E577EA-251B-4E56-BBB4-DDA53F78B75C}" srcOrd="6" destOrd="0" presId="urn:microsoft.com/office/officeart/2005/8/layout/radial1"/>
    <dgm:cxn modelId="{D40CF5D4-B556-4AB3-A047-2FC0060C007B}" type="presParOf" srcId="{DDABF1AF-E9CC-44C5-8BDD-2BF73035EBF3}" destId="{4EA4D8B5-1FEA-4EED-B7ED-063117F0C5AB}" srcOrd="7" destOrd="0" presId="urn:microsoft.com/office/officeart/2005/8/layout/radial1"/>
    <dgm:cxn modelId="{BF0FB530-F2E9-4004-A023-ABC11B4615F2}" type="presParOf" srcId="{4EA4D8B5-1FEA-4EED-B7ED-063117F0C5AB}" destId="{8CF0027C-E59E-4FDE-9E20-F1E482B61841}" srcOrd="0" destOrd="0" presId="urn:microsoft.com/office/officeart/2005/8/layout/radial1"/>
    <dgm:cxn modelId="{FFBD71B9-CC8C-4483-87AE-42154067DF73}" type="presParOf" srcId="{DDABF1AF-E9CC-44C5-8BDD-2BF73035EBF3}" destId="{B7AE0DA9-48D9-441E-A5A3-4669BBC82421}" srcOrd="8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08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99C0E-15D7-4CB8-AAA6-4E796D7BFC0B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1048709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710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11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1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09DFC-7084-4604-8835-C37FB8FFD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09DFC-7084-4604-8835-C37FB8FFDDB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09DFC-7084-4604-8835-C37FB8FFDDB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09DFC-7084-4604-8835-C37FB8FFDDB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09DFC-7084-4604-8835-C37FB8FFDDB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09DFC-7084-4604-8835-C37FB8FFDDB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09DFC-7084-4604-8835-C37FB8FFDDB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09DFC-7084-4604-8835-C37FB8FFDDB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09DFC-7084-4604-8835-C37FB8FFDDB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09DFC-7084-4604-8835-C37FB8FFDD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09DFC-7084-4604-8835-C37FB8FFDDB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09DFC-7084-4604-8835-C37FB8FFDDB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09DFC-7084-4604-8835-C37FB8FFDDB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09DFC-7084-4604-8835-C37FB8FFDDB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29/09/2020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Dr.SNSRCAS / English / V Sem / Dr.Divya, AP/Eng.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29/09/2020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Dr.SNSRCAS / English / V Sem / Dr.Divya, AP/Eng.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29/09/2020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Dr.SNSRCAS / English / V Sem / Dr.Divya, AP/Eng.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29/09/2020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Dr.SNSRCAS / English / V Sem / Dr.Divya, AP/Eng.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29/09/2020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Dr.SNSRCAS / English / V Sem / Dr.Divya, AP/Eng.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29/09/2020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Dr.SNSRCAS / English / V Sem / Dr.Divya, AP/Eng.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29/09/2020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Dr.SNSRCAS / English / V Sem / Dr.Divya, AP/Eng.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29/09/2020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Dr.SNSRCAS / English / V Sem / Dr.Divya, AP/Eng.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29/09/2020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Dr.SNSRCAS / English / V Sem / Dr.Divya, AP/Eng.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29/09/2020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Dr.SNSRCAS / English / V Sem / Dr.Divya, AP/Eng.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29/09/2020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Dr.SNSRCAS / English / V Sem / Dr.Divya, AP/Eng.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29/09/2020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Dr.SNSRCAS / English / V Sem / Dr.Divya, AP/Eng.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oemanalysis.com/glossary/speaker-in-poetry/" TargetMode="External"/><Relationship Id="rId5" Type="http://schemas.openxmlformats.org/officeDocument/2006/relationships/hyperlink" Target="https://poemanalysis.com/category/t-s-eliot/" TargetMode="Externa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interestingliterature.com/2015/01/08/a-very-short-biography-of-t-s-eliot/" TargetMode="Externa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1600200" y="0"/>
            <a:ext cx="57912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 DEPARTMENT OF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ENGLISH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381000" y="2133600"/>
            <a:ext cx="8458200" cy="47244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51944" lnSpcReduction="20000"/>
          </a:bodyPr>
          <a:lstStyle/>
          <a:p>
            <a:pPr algn="ctr"/>
            <a:r>
              <a:rPr lang="en-US" sz="8700" b="1" dirty="0">
                <a:solidFill>
                  <a:srgbClr val="002060"/>
                </a:solidFill>
              </a:rPr>
              <a:t>Poetry</a:t>
            </a:r>
            <a:endParaRPr lang="zh-CN" altLang="en-US" dirty="0"/>
          </a:p>
          <a:p>
            <a:pPr algn="ctr"/>
            <a:endParaRPr lang="en-US" sz="8700" dirty="0">
              <a:solidFill>
                <a:srgbClr val="002060"/>
              </a:solidFill>
            </a:endParaRPr>
          </a:p>
          <a:p>
            <a:pPr algn="ctr"/>
            <a:endParaRPr lang="en-US" sz="7300" dirty="0">
              <a:solidFill>
                <a:srgbClr val="FF0000"/>
              </a:solidFill>
            </a:endParaRPr>
          </a:p>
          <a:p>
            <a:pPr algn="l"/>
            <a:r>
              <a:rPr lang="en-US" sz="7300" dirty="0">
                <a:solidFill>
                  <a:srgbClr val="002060"/>
                </a:solidFill>
              </a:rPr>
              <a:t>III B.A. English </a:t>
            </a:r>
            <a:r>
              <a:rPr lang="en-US" sz="7300" dirty="0" smtClean="0">
                <a:solidFill>
                  <a:srgbClr val="002060"/>
                </a:solidFill>
              </a:rPr>
              <a:t>Literature</a:t>
            </a:r>
            <a:endParaRPr lang="en-US" sz="7300" dirty="0">
              <a:solidFill>
                <a:srgbClr val="002060"/>
              </a:solidFill>
            </a:endParaRPr>
          </a:p>
          <a:p>
            <a:pPr algn="l"/>
            <a:r>
              <a:rPr lang="en-US" sz="4800" dirty="0" smtClean="0">
                <a:solidFill>
                  <a:srgbClr val="002060"/>
                </a:solidFill>
              </a:rPr>
              <a:t>PRELUDE-</a:t>
            </a:r>
            <a:endParaRPr lang="en-US" sz="4800" dirty="0">
              <a:solidFill>
                <a:srgbClr val="002060"/>
              </a:solidFill>
            </a:endParaRPr>
          </a:p>
          <a:p>
            <a:pPr algn="l"/>
            <a:r>
              <a:rPr lang="en-US" sz="4800" dirty="0" err="1" smtClean="0">
                <a:solidFill>
                  <a:srgbClr val="002060"/>
                </a:solidFill>
              </a:rPr>
              <a:t>Dr.D.Divya</a:t>
            </a:r>
            <a:endParaRPr lang="en-US" sz="4800" dirty="0">
              <a:solidFill>
                <a:srgbClr val="002060"/>
              </a:solidFill>
            </a:endParaRPr>
          </a:p>
          <a:p>
            <a:pPr algn="l"/>
            <a:r>
              <a:rPr lang="en-US" sz="5000" b="1" dirty="0" smtClean="0">
                <a:solidFill>
                  <a:srgbClr val="FFFF00"/>
                </a:solidFill>
              </a:rPr>
              <a:t>Assistant </a:t>
            </a:r>
            <a:r>
              <a:rPr lang="en-US" sz="5000" b="1" dirty="0">
                <a:solidFill>
                  <a:srgbClr val="FFFF00"/>
                </a:solidFill>
              </a:rPr>
              <a:t>Professor</a:t>
            </a:r>
          </a:p>
          <a:p>
            <a:pPr algn="l"/>
            <a:r>
              <a:rPr lang="en-US" sz="5000" b="1" dirty="0">
                <a:solidFill>
                  <a:srgbClr val="FFFF00"/>
                </a:solidFill>
              </a:rPr>
              <a:t>Dr.SNS </a:t>
            </a:r>
            <a:r>
              <a:rPr lang="en-US" sz="5000" b="1" dirty="0" err="1">
                <a:solidFill>
                  <a:srgbClr val="FFFF00"/>
                </a:solidFill>
              </a:rPr>
              <a:t>Rajalakshmi</a:t>
            </a:r>
            <a:r>
              <a:rPr lang="en-US" sz="5000" b="1" dirty="0">
                <a:solidFill>
                  <a:srgbClr val="FFFF00"/>
                </a:solidFill>
              </a:rPr>
              <a:t> College of Arts and Science </a:t>
            </a:r>
          </a:p>
          <a:p>
            <a:pPr algn="l"/>
            <a:r>
              <a:rPr lang="en-US" sz="5000" b="1" dirty="0">
                <a:solidFill>
                  <a:srgbClr val="FFFF00"/>
                </a:solidFill>
              </a:rPr>
              <a:t>(Autonomous), Coimbatore</a:t>
            </a:r>
          </a:p>
          <a:p>
            <a:pPr algn="r"/>
            <a:endParaRPr lang="en-US" sz="4800" dirty="0">
              <a:solidFill>
                <a:srgbClr val="FF0000"/>
              </a:solidFill>
            </a:endParaRPr>
          </a:p>
          <a:p>
            <a:pPr algn="r"/>
            <a:endParaRPr lang="en-US" sz="4800" dirty="0">
              <a:solidFill>
                <a:srgbClr val="FF0000"/>
              </a:solidFill>
            </a:endParaRPr>
          </a:p>
          <a:p>
            <a:pPr algn="r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48595" name="Date Placeholder 5"/>
          <p:cNvSpPr>
            <a:spLocks noGrp="1"/>
          </p:cNvSpPr>
          <p:nvPr>
            <p:ph type="dt" sz="half" idx="10"/>
          </p:nvPr>
        </p:nvSpPr>
        <p:spPr>
          <a:xfrm>
            <a:off x="7162800" y="6324600"/>
            <a:ext cx="1752600" cy="304800"/>
          </a:xfrm>
        </p:spPr>
        <p:txBody>
          <a:bodyPr/>
          <a:lstStyle/>
          <a:p>
            <a:r>
              <a:rPr lang="en-US" sz="1400" smtClean="0"/>
              <a:t>29/09/2020</a:t>
            </a:r>
            <a:endParaRPr lang="en-US" sz="14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Dr.SNSRCAS</a:t>
            </a:r>
            <a:r>
              <a:rPr lang="en-US" dirty="0" smtClean="0"/>
              <a:t> / English / V </a:t>
            </a:r>
            <a:r>
              <a:rPr lang="en-US" dirty="0" err="1" smtClean="0"/>
              <a:t>Sem</a:t>
            </a:r>
            <a:r>
              <a:rPr lang="en-US" dirty="0" smtClean="0"/>
              <a:t> / </a:t>
            </a:r>
            <a:r>
              <a:rPr lang="en-US" dirty="0" err="1" smtClean="0"/>
              <a:t>Dr.Divya</a:t>
            </a:r>
            <a:r>
              <a:rPr lang="en-US" dirty="0" smtClean="0"/>
              <a:t>, AP/Eng.</a:t>
            </a:r>
            <a:endParaRPr lang="en-US" dirty="0"/>
          </a:p>
        </p:txBody>
      </p:sp>
      <p:sp>
        <p:nvSpPr>
          <p:cNvPr id="104859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14800" y="2209800"/>
            <a:ext cx="914400" cy="430975"/>
          </a:xfrm>
        </p:spPr>
        <p:txBody>
          <a:bodyPr>
            <a:normAutofit/>
          </a:bodyPr>
          <a:lstStyle/>
          <a:p>
            <a:r>
              <a:rPr lang="en-US" sz="2000" dirty="0"/>
              <a:t>1</a:t>
            </a:r>
          </a:p>
        </p:txBody>
      </p:sp>
      <p:pic>
        <p:nvPicPr>
          <p:cNvPr id="2097152" name="Picture 2" descr="C:\Users\Mosses\Desktop\SNS ima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"/>
            <a:ext cx="1828800" cy="1073562"/>
          </a:xfrm>
          <a:prstGeom prst="rect">
            <a:avLst/>
          </a:prstGeom>
          <a:noFill/>
        </p:spPr>
      </p:pic>
      <p:pic>
        <p:nvPicPr>
          <p:cNvPr id="2097153" name="Picture 4" descr="C:\Users\Mosses\Desktop\arts 2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625600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1600200" y="0"/>
            <a:ext cx="57912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 DEPARTMENT OF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ENGLISH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48595" name="Date Placeholder 5"/>
          <p:cNvSpPr>
            <a:spLocks noGrp="1"/>
          </p:cNvSpPr>
          <p:nvPr>
            <p:ph type="dt" sz="half" idx="10"/>
          </p:nvPr>
        </p:nvSpPr>
        <p:spPr>
          <a:xfrm>
            <a:off x="7162800" y="6324600"/>
            <a:ext cx="1752600" cy="304800"/>
          </a:xfrm>
        </p:spPr>
        <p:txBody>
          <a:bodyPr/>
          <a:lstStyle/>
          <a:p>
            <a:r>
              <a:rPr lang="en-US" sz="1400" smtClean="0"/>
              <a:t>29/09/2020</a:t>
            </a:r>
            <a:endParaRPr lang="en-US" sz="14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Dr.SNSRCAS</a:t>
            </a:r>
            <a:r>
              <a:rPr lang="en-US" dirty="0" smtClean="0"/>
              <a:t> / English / V </a:t>
            </a:r>
            <a:r>
              <a:rPr lang="en-US" dirty="0" err="1" smtClean="0"/>
              <a:t>Sem</a:t>
            </a:r>
            <a:r>
              <a:rPr lang="en-US" dirty="0" smtClean="0"/>
              <a:t> / </a:t>
            </a:r>
            <a:r>
              <a:rPr lang="en-US" dirty="0" err="1" smtClean="0"/>
              <a:t>Dr.Divya</a:t>
            </a:r>
            <a:r>
              <a:rPr lang="en-US" dirty="0" smtClean="0"/>
              <a:t>, AP/Eng.</a:t>
            </a:r>
            <a:endParaRPr lang="en-US" dirty="0"/>
          </a:p>
        </p:txBody>
      </p:sp>
      <p:sp>
        <p:nvSpPr>
          <p:cNvPr id="104859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0" y="2209800"/>
            <a:ext cx="7772400" cy="2362200"/>
          </a:xfrm>
        </p:spPr>
        <p:txBody>
          <a:bodyPr>
            <a:normAutofit/>
          </a:bodyPr>
          <a:lstStyle/>
          <a:p>
            <a:r>
              <a:rPr lang="en-US" sz="2000" dirty="0"/>
              <a:t>1</a:t>
            </a:r>
          </a:p>
        </p:txBody>
      </p:sp>
      <p:pic>
        <p:nvPicPr>
          <p:cNvPr id="2097152" name="Picture 2" descr="C:\Users\Mosses\Desktop\SNS ima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"/>
            <a:ext cx="1828800" cy="1073562"/>
          </a:xfrm>
          <a:prstGeom prst="rect">
            <a:avLst/>
          </a:prstGeom>
          <a:noFill/>
        </p:spPr>
      </p:pic>
      <p:pic>
        <p:nvPicPr>
          <p:cNvPr id="2097153" name="Picture 4" descr="C:\Users\Mosses\Desktop\arts 2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625600" cy="121920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1752600"/>
            <a:ext cx="6248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i="1" dirty="0" smtClean="0"/>
              <a:t>Preludes’</a:t>
            </a:r>
            <a:r>
              <a:rPr lang="en-US" dirty="0" smtClean="0"/>
              <a:t> by </a:t>
            </a:r>
            <a:r>
              <a:rPr lang="en-US" dirty="0" smtClean="0">
                <a:hlinkClick r:id="rId5"/>
              </a:rPr>
              <a:t>T.S. Eliot</a:t>
            </a:r>
            <a:r>
              <a:rPr lang="en-US" dirty="0" smtClean="0"/>
              <a:t> contains complex, imagistic narrative on the dark and depressing nature of city life and the state of the human soul. </a:t>
            </a:r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The </a:t>
            </a:r>
            <a:r>
              <a:rPr lang="en-US" dirty="0" smtClean="0"/>
              <a:t>poem begins with the </a:t>
            </a:r>
            <a:r>
              <a:rPr lang="en-US" dirty="0" smtClean="0">
                <a:hlinkClick r:id="rId6"/>
              </a:rPr>
              <a:t>speaker</a:t>
            </a:r>
            <a:r>
              <a:rPr lang="en-US" dirty="0" smtClean="0"/>
              <a:t> describing a city just entering into night. </a:t>
            </a:r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He </a:t>
            </a:r>
            <a:r>
              <a:rPr lang="en-US" dirty="0" smtClean="0"/>
              <a:t>pays close attention to the smell of steak in the air and the fact that there is a lot of grime on the ground. </a:t>
            </a:r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There </a:t>
            </a:r>
            <a:r>
              <a:rPr lang="en-US" dirty="0" smtClean="0"/>
              <a:t>are newspapers and many other miscellaneous pieces of trash. All of these blow around “your” feet. The first section ends with all the indoor lamps turning on. 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1600200" y="0"/>
            <a:ext cx="57912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 DEPARTMENT OF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ENGLISH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48595" name="Date Placeholder 5"/>
          <p:cNvSpPr>
            <a:spLocks noGrp="1"/>
          </p:cNvSpPr>
          <p:nvPr>
            <p:ph type="dt" sz="half" idx="10"/>
          </p:nvPr>
        </p:nvSpPr>
        <p:spPr>
          <a:xfrm>
            <a:off x="7162800" y="6324600"/>
            <a:ext cx="1752600" cy="304800"/>
          </a:xfrm>
        </p:spPr>
        <p:txBody>
          <a:bodyPr/>
          <a:lstStyle/>
          <a:p>
            <a:r>
              <a:rPr lang="en-US" sz="1400" smtClean="0"/>
              <a:t>29/09/2020</a:t>
            </a:r>
            <a:endParaRPr lang="en-US" sz="14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Dr.SNSRCAS</a:t>
            </a:r>
            <a:r>
              <a:rPr lang="en-US" dirty="0" smtClean="0"/>
              <a:t> / English / V </a:t>
            </a:r>
            <a:r>
              <a:rPr lang="en-US" dirty="0" err="1" smtClean="0"/>
              <a:t>Sem</a:t>
            </a:r>
            <a:r>
              <a:rPr lang="en-US" dirty="0" smtClean="0"/>
              <a:t> / </a:t>
            </a:r>
            <a:r>
              <a:rPr lang="en-US" dirty="0" err="1" smtClean="0"/>
              <a:t>Dr.Divya</a:t>
            </a:r>
            <a:r>
              <a:rPr lang="en-US" dirty="0" smtClean="0"/>
              <a:t>, AP/Eng.</a:t>
            </a:r>
            <a:endParaRPr lang="en-US" dirty="0"/>
          </a:p>
        </p:txBody>
      </p:sp>
      <p:sp>
        <p:nvSpPr>
          <p:cNvPr id="104859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0" y="2209800"/>
            <a:ext cx="7772400" cy="2362200"/>
          </a:xfrm>
        </p:spPr>
        <p:txBody>
          <a:bodyPr>
            <a:normAutofit/>
          </a:bodyPr>
          <a:lstStyle/>
          <a:p>
            <a:r>
              <a:rPr lang="en-US" sz="2000" dirty="0"/>
              <a:t>1</a:t>
            </a:r>
          </a:p>
        </p:txBody>
      </p:sp>
      <p:pic>
        <p:nvPicPr>
          <p:cNvPr id="2097152" name="Picture 2" descr="C:\Users\Mosses\Desktop\SNS ima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"/>
            <a:ext cx="1828800" cy="1073562"/>
          </a:xfrm>
          <a:prstGeom prst="rect">
            <a:avLst/>
          </a:prstGeom>
          <a:noFill/>
        </p:spPr>
      </p:pic>
      <p:pic>
        <p:nvPicPr>
          <p:cNvPr id="2097153" name="Picture 4" descr="C:\Users\Mosses\Desktop\arts 2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625600" cy="121920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438401"/>
            <a:ext cx="8001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When the poem resumes in the second section it is morning again and the city is regaining consciousness.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 smtClean="0"/>
              <a:t>is a smell of beer on the air and everyone is pulling up their dirty blinds, unhappy to face another day that is exactly like the last. 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1600200" y="0"/>
            <a:ext cx="57912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 DEPARTMENT OF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ENGLISH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48595" name="Date Placeholder 5"/>
          <p:cNvSpPr>
            <a:spLocks noGrp="1"/>
          </p:cNvSpPr>
          <p:nvPr>
            <p:ph type="dt" sz="half" idx="10"/>
          </p:nvPr>
        </p:nvSpPr>
        <p:spPr>
          <a:xfrm>
            <a:off x="7162800" y="6324600"/>
            <a:ext cx="1752600" cy="304800"/>
          </a:xfrm>
        </p:spPr>
        <p:txBody>
          <a:bodyPr/>
          <a:lstStyle/>
          <a:p>
            <a:r>
              <a:rPr lang="en-US" sz="1400" smtClean="0"/>
              <a:t>29/09/2020</a:t>
            </a:r>
            <a:endParaRPr lang="en-US" sz="14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Dr.SNSRCAS</a:t>
            </a:r>
            <a:r>
              <a:rPr lang="en-US" dirty="0" smtClean="0"/>
              <a:t> / English / V </a:t>
            </a:r>
            <a:r>
              <a:rPr lang="en-US" dirty="0" err="1" smtClean="0"/>
              <a:t>Sem</a:t>
            </a:r>
            <a:r>
              <a:rPr lang="en-US" dirty="0" smtClean="0"/>
              <a:t> / </a:t>
            </a:r>
            <a:r>
              <a:rPr lang="en-US" dirty="0" err="1" smtClean="0"/>
              <a:t>Dr.Divya</a:t>
            </a:r>
            <a:r>
              <a:rPr lang="en-US" dirty="0" smtClean="0"/>
              <a:t>, AP/Eng.</a:t>
            </a:r>
            <a:endParaRPr lang="en-US" dirty="0"/>
          </a:p>
        </p:txBody>
      </p:sp>
      <p:sp>
        <p:nvSpPr>
          <p:cNvPr id="104859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0" y="2209800"/>
            <a:ext cx="7772400" cy="2362200"/>
          </a:xfrm>
        </p:spPr>
        <p:txBody>
          <a:bodyPr>
            <a:normAutofit/>
          </a:bodyPr>
          <a:lstStyle/>
          <a:p>
            <a:r>
              <a:rPr lang="en-US" sz="2000" dirty="0"/>
              <a:t>1</a:t>
            </a:r>
          </a:p>
        </p:txBody>
      </p:sp>
      <p:pic>
        <p:nvPicPr>
          <p:cNvPr id="2097152" name="Picture 2" descr="C:\Users\Mosses\Desktop\SNS ima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"/>
            <a:ext cx="1828800" cy="1073562"/>
          </a:xfrm>
          <a:prstGeom prst="rect">
            <a:avLst/>
          </a:prstGeom>
          <a:noFill/>
        </p:spPr>
      </p:pic>
      <p:pic>
        <p:nvPicPr>
          <p:cNvPr id="2097153" name="Picture 4" descr="C:\Users\Mosses\Desktop\arts 2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625600" cy="121920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2133600"/>
            <a:ext cx="7620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third section depicts “your” particular experience.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person had a night filled with sordid dreams straight from the soul.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</a:t>
            </a:r>
            <a:r>
              <a:rPr lang="en-US" dirty="0" smtClean="0"/>
              <a:t>“you” finally get up, it takes some time but “you” eventually make it back into “your” life.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last lines give the reader a little bit of hope that maybe the timeless, miserable way of living will not go on forever. 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1600200" y="0"/>
            <a:ext cx="57912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 DEPARTMENT OF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ENGLISH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48595" name="Date Placeholder 5"/>
          <p:cNvSpPr>
            <a:spLocks noGrp="1"/>
          </p:cNvSpPr>
          <p:nvPr>
            <p:ph type="dt" sz="half" idx="10"/>
          </p:nvPr>
        </p:nvSpPr>
        <p:spPr>
          <a:xfrm>
            <a:off x="7162800" y="6324600"/>
            <a:ext cx="1752600" cy="304800"/>
          </a:xfrm>
        </p:spPr>
        <p:txBody>
          <a:bodyPr/>
          <a:lstStyle/>
          <a:p>
            <a:r>
              <a:rPr lang="en-US" sz="1400" smtClean="0"/>
              <a:t>29/09/2020</a:t>
            </a:r>
            <a:endParaRPr lang="en-US" sz="14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Dr.SNSRCAS</a:t>
            </a:r>
            <a:r>
              <a:rPr lang="en-US" dirty="0" smtClean="0"/>
              <a:t> / English / V </a:t>
            </a:r>
            <a:r>
              <a:rPr lang="en-US" dirty="0" err="1" smtClean="0"/>
              <a:t>Sem</a:t>
            </a:r>
            <a:r>
              <a:rPr lang="en-US" dirty="0" smtClean="0"/>
              <a:t> / </a:t>
            </a:r>
            <a:r>
              <a:rPr lang="en-US" dirty="0" err="1" smtClean="0"/>
              <a:t>Dr.Divya</a:t>
            </a:r>
            <a:r>
              <a:rPr lang="en-US" dirty="0" smtClean="0"/>
              <a:t>, AP/Eng.</a:t>
            </a:r>
            <a:endParaRPr lang="en-US" dirty="0"/>
          </a:p>
        </p:txBody>
      </p:sp>
      <p:sp>
        <p:nvSpPr>
          <p:cNvPr id="104859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14800" y="2209800"/>
            <a:ext cx="914400" cy="430975"/>
          </a:xfrm>
        </p:spPr>
        <p:txBody>
          <a:bodyPr>
            <a:normAutofit/>
          </a:bodyPr>
          <a:lstStyle/>
          <a:p>
            <a:r>
              <a:rPr lang="en-US" sz="2000" dirty="0"/>
              <a:t>1</a:t>
            </a:r>
          </a:p>
        </p:txBody>
      </p:sp>
      <p:pic>
        <p:nvPicPr>
          <p:cNvPr id="2097152" name="Picture 2" descr="C:\Users\Mosses\Desktop\SNS ima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"/>
            <a:ext cx="1828800" cy="1073562"/>
          </a:xfrm>
          <a:prstGeom prst="rect">
            <a:avLst/>
          </a:prstGeom>
          <a:noFill/>
        </p:spPr>
      </p:pic>
      <p:pic>
        <p:nvPicPr>
          <p:cNvPr id="2097153" name="Picture 4" descr="C:\Users\Mosses\Desktop\arts 2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625600" cy="1219200"/>
          </a:xfrm>
          <a:prstGeom prst="rect">
            <a:avLst/>
          </a:prstGeom>
          <a:noFill/>
        </p:spPr>
      </p:pic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8839200" cy="36576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Thank you</a:t>
            </a:r>
            <a:endParaRPr lang="en-US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1600200" y="0"/>
            <a:ext cx="5791200" cy="1981200"/>
          </a:xfrm>
        </p:spPr>
        <p:txBody>
          <a:bodyPr>
            <a:normAutofit/>
          </a:bodyPr>
          <a:lstStyle/>
          <a:p>
            <a:pPr algn="ctr"/>
            <a:r>
              <a:rPr lang="en-US" sz="2200" dirty="0" smtClean="0">
                <a:solidFill>
                  <a:srgbClr val="FF0000"/>
                </a:solidFill>
              </a:rPr>
              <a:t>DEPARTMENT </a:t>
            </a:r>
            <a:r>
              <a:rPr lang="en-US" sz="2200" dirty="0">
                <a:solidFill>
                  <a:srgbClr val="FF0000"/>
                </a:solidFill>
              </a:rPr>
              <a:t>OF</a:t>
            </a:r>
            <a:br>
              <a:rPr lang="en-US" sz="2200" dirty="0">
                <a:solidFill>
                  <a:srgbClr val="FF0000"/>
                </a:solidFill>
              </a:rPr>
            </a:br>
            <a:r>
              <a:rPr lang="en-US" sz="2200" dirty="0">
                <a:solidFill>
                  <a:srgbClr val="FF0000"/>
                </a:solidFill>
              </a:rPr>
              <a:t>ENGLISH</a:t>
            </a:r>
          </a:p>
        </p:txBody>
      </p:sp>
      <p:sp>
        <p:nvSpPr>
          <p:cNvPr id="1048595" name="Date Placeholder 5"/>
          <p:cNvSpPr>
            <a:spLocks noGrp="1"/>
          </p:cNvSpPr>
          <p:nvPr>
            <p:ph type="dt" sz="half" idx="10"/>
          </p:nvPr>
        </p:nvSpPr>
        <p:spPr>
          <a:xfrm>
            <a:off x="7162800" y="6324600"/>
            <a:ext cx="1752600" cy="304800"/>
          </a:xfrm>
        </p:spPr>
        <p:txBody>
          <a:bodyPr/>
          <a:lstStyle/>
          <a:p>
            <a:r>
              <a:rPr lang="en-US" sz="1400" smtClean="0"/>
              <a:t>29/09/2020</a:t>
            </a:r>
            <a:endParaRPr lang="en-US" sz="14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Dr.SNSRCAS</a:t>
            </a:r>
            <a:r>
              <a:rPr lang="en-US" dirty="0" smtClean="0"/>
              <a:t> / English / V </a:t>
            </a:r>
            <a:r>
              <a:rPr lang="en-US" dirty="0" err="1" smtClean="0"/>
              <a:t>Sem</a:t>
            </a:r>
            <a:r>
              <a:rPr lang="en-US" dirty="0" smtClean="0"/>
              <a:t> / </a:t>
            </a:r>
            <a:r>
              <a:rPr lang="en-US" dirty="0" err="1" smtClean="0"/>
              <a:t>Dr.Divya</a:t>
            </a:r>
            <a:r>
              <a:rPr lang="en-US" dirty="0" smtClean="0"/>
              <a:t>, AP/Eng.</a:t>
            </a:r>
            <a:endParaRPr lang="en-US" dirty="0"/>
          </a:p>
        </p:txBody>
      </p:sp>
      <p:sp>
        <p:nvSpPr>
          <p:cNvPr id="104859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0" y="1752600"/>
            <a:ext cx="7772400" cy="4267200"/>
          </a:xfrm>
        </p:spPr>
        <p:txBody>
          <a:bodyPr>
            <a:normAutofit/>
          </a:bodyPr>
          <a:lstStyle/>
          <a:p>
            <a:r>
              <a:rPr lang="en-US" sz="2000" dirty="0"/>
              <a:t>1</a:t>
            </a:r>
          </a:p>
        </p:txBody>
      </p:sp>
      <p:pic>
        <p:nvPicPr>
          <p:cNvPr id="2097152" name="Picture 2" descr="C:\Users\Mosses\Desktop\SNS ima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"/>
            <a:ext cx="1828800" cy="1073562"/>
          </a:xfrm>
          <a:prstGeom prst="rect">
            <a:avLst/>
          </a:prstGeom>
          <a:noFill/>
        </p:spPr>
      </p:pic>
      <p:pic>
        <p:nvPicPr>
          <p:cNvPr id="2097153" name="Picture 4" descr="C:\Users\Mosses\Desktop\arts 2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625600" cy="121920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1371600"/>
            <a:ext cx="8839200" cy="7015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400" b="1" dirty="0" smtClean="0"/>
              <a:t>STANZA-I</a:t>
            </a:r>
          </a:p>
          <a:p>
            <a:pPr fontAlgn="base"/>
            <a:r>
              <a:rPr lang="en-US" sz="1400" dirty="0" smtClean="0"/>
              <a:t>The winter evening settles down</a:t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dirty="0" smtClean="0"/>
              <a:t>With smell of steaks in passageways.</a:t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dirty="0" smtClean="0"/>
              <a:t>Six o’clock.</a:t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dirty="0" smtClean="0"/>
              <a:t>The burnt-out ends of smoky days.</a:t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dirty="0" smtClean="0"/>
              <a:t>And now a gusty shower wraps</a:t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dirty="0" smtClean="0"/>
              <a:t>The grimy scraps</a:t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dirty="0" smtClean="0"/>
              <a:t>Of withered leaves about your feet</a:t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dirty="0" smtClean="0"/>
              <a:t>And newspapers from vacant lots;</a:t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dirty="0" smtClean="0"/>
              <a:t>The showers beat</a:t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dirty="0" smtClean="0"/>
              <a:t>On broken blinds and chimney-pots,</a:t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dirty="0" smtClean="0"/>
              <a:t>And at the corner of the street</a:t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dirty="0" smtClean="0"/>
              <a:t>A lonely cab-horse steams and stamps.</a:t>
            </a:r>
            <a:br>
              <a:rPr lang="en-US" sz="1400" dirty="0" smtClean="0"/>
            </a:br>
            <a:r>
              <a:rPr lang="en-US" sz="1400" dirty="0" smtClean="0"/>
              <a:t>And then the lighting of the lamps.</a:t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1600200" y="0"/>
            <a:ext cx="57912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 DEPARTMENT OF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ENGLISH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48595" name="Date Placeholder 5"/>
          <p:cNvSpPr>
            <a:spLocks noGrp="1"/>
          </p:cNvSpPr>
          <p:nvPr>
            <p:ph type="dt" sz="half" idx="10"/>
          </p:nvPr>
        </p:nvSpPr>
        <p:spPr>
          <a:xfrm>
            <a:off x="7162800" y="6324600"/>
            <a:ext cx="1752600" cy="304800"/>
          </a:xfrm>
        </p:spPr>
        <p:txBody>
          <a:bodyPr/>
          <a:lstStyle/>
          <a:p>
            <a:r>
              <a:rPr lang="en-US" sz="1400" smtClean="0"/>
              <a:t>29/09/2020</a:t>
            </a:r>
            <a:endParaRPr lang="en-US" sz="14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Dr.SNSRCAS</a:t>
            </a:r>
            <a:r>
              <a:rPr lang="en-US" dirty="0" smtClean="0"/>
              <a:t> / English / V </a:t>
            </a:r>
            <a:r>
              <a:rPr lang="en-US" dirty="0" err="1" smtClean="0"/>
              <a:t>Sem</a:t>
            </a:r>
            <a:r>
              <a:rPr lang="en-US" dirty="0" smtClean="0"/>
              <a:t> / </a:t>
            </a:r>
            <a:r>
              <a:rPr lang="en-US" dirty="0" err="1" smtClean="0"/>
              <a:t>Dr.Divya</a:t>
            </a:r>
            <a:r>
              <a:rPr lang="en-US" dirty="0" smtClean="0"/>
              <a:t>, AP/Eng.</a:t>
            </a:r>
            <a:endParaRPr lang="en-US" dirty="0"/>
          </a:p>
        </p:txBody>
      </p:sp>
      <p:sp>
        <p:nvSpPr>
          <p:cNvPr id="104859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0" y="2209800"/>
            <a:ext cx="7772400" cy="2362200"/>
          </a:xfrm>
        </p:spPr>
        <p:txBody>
          <a:bodyPr>
            <a:normAutofit/>
          </a:bodyPr>
          <a:lstStyle/>
          <a:p>
            <a:r>
              <a:rPr lang="en-US" sz="2000" dirty="0"/>
              <a:t>1</a:t>
            </a:r>
          </a:p>
        </p:txBody>
      </p:sp>
      <p:pic>
        <p:nvPicPr>
          <p:cNvPr id="2097152" name="Picture 2" descr="C:\Users\Mosses\Desktop\SNS ima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"/>
            <a:ext cx="1828800" cy="1073562"/>
          </a:xfrm>
          <a:prstGeom prst="rect">
            <a:avLst/>
          </a:prstGeom>
          <a:noFill/>
        </p:spPr>
      </p:pic>
      <p:pic>
        <p:nvPicPr>
          <p:cNvPr id="2097153" name="Picture 4" descr="C:\Users\Mosses\Desktop\arts 2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625600" cy="121920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1371601"/>
            <a:ext cx="82296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 smtClean="0"/>
              <a:t>STANZA-II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sz="1600" dirty="0" smtClean="0"/>
              <a:t>The morning comes to consciousness</a:t>
            </a:r>
            <a:br>
              <a:rPr lang="en-US" sz="1600" dirty="0" smtClean="0"/>
            </a:br>
            <a:endParaRPr lang="en-US" sz="1600" dirty="0" smtClean="0"/>
          </a:p>
          <a:p>
            <a:pPr fontAlgn="base"/>
            <a:r>
              <a:rPr lang="en-US" sz="1600" dirty="0" smtClean="0"/>
              <a:t>Of faint stale smells of beer</a:t>
            </a:r>
            <a:br>
              <a:rPr lang="en-US" sz="1600" dirty="0" smtClean="0"/>
            </a:br>
            <a:endParaRPr lang="en-US" sz="1600" dirty="0" smtClean="0"/>
          </a:p>
          <a:p>
            <a:pPr fontAlgn="base"/>
            <a:r>
              <a:rPr lang="en-US" sz="1600" dirty="0" smtClean="0"/>
              <a:t>From the sawdust-trampled street</a:t>
            </a:r>
            <a:br>
              <a:rPr lang="en-US" sz="1600" dirty="0" smtClean="0"/>
            </a:br>
            <a:endParaRPr lang="en-US" sz="1600" dirty="0" smtClean="0"/>
          </a:p>
          <a:p>
            <a:pPr fontAlgn="base"/>
            <a:r>
              <a:rPr lang="en-US" sz="1600" dirty="0" smtClean="0"/>
              <a:t>With all its muddy feet that press</a:t>
            </a:r>
            <a:br>
              <a:rPr lang="en-US" sz="1600" dirty="0" smtClean="0"/>
            </a:br>
            <a:endParaRPr lang="en-US" sz="1600" dirty="0" smtClean="0"/>
          </a:p>
          <a:p>
            <a:pPr fontAlgn="base"/>
            <a:r>
              <a:rPr lang="en-US" sz="1600" dirty="0" smtClean="0"/>
              <a:t>To early coffee-stands.</a:t>
            </a:r>
            <a:br>
              <a:rPr lang="en-US" sz="1600" dirty="0" smtClean="0"/>
            </a:br>
            <a:endParaRPr lang="en-US" sz="1600" dirty="0" smtClean="0"/>
          </a:p>
          <a:p>
            <a:pPr fontAlgn="base"/>
            <a:r>
              <a:rPr lang="en-US" sz="1600" dirty="0" smtClean="0"/>
              <a:t>With the other masquerades</a:t>
            </a:r>
            <a:br>
              <a:rPr lang="en-US" sz="1600" dirty="0" smtClean="0"/>
            </a:br>
            <a:endParaRPr lang="en-US" sz="1600" dirty="0" smtClean="0"/>
          </a:p>
          <a:p>
            <a:pPr fontAlgn="base"/>
            <a:r>
              <a:rPr lang="en-US" sz="1600" dirty="0" smtClean="0"/>
              <a:t>That time resumes,</a:t>
            </a:r>
            <a:br>
              <a:rPr lang="en-US" sz="1600" dirty="0" smtClean="0"/>
            </a:br>
            <a:endParaRPr lang="en-US" sz="1600" dirty="0" smtClean="0"/>
          </a:p>
          <a:p>
            <a:pPr fontAlgn="base"/>
            <a:r>
              <a:rPr lang="en-US" sz="1600" dirty="0" smtClean="0"/>
              <a:t>One thinks of all the hands</a:t>
            </a:r>
            <a:br>
              <a:rPr lang="en-US" sz="1600" dirty="0" smtClean="0"/>
            </a:br>
            <a:endParaRPr lang="en-US" sz="1600" dirty="0" smtClean="0"/>
          </a:p>
          <a:p>
            <a:pPr fontAlgn="base"/>
            <a:r>
              <a:rPr lang="en-US" sz="1600" dirty="0" smtClean="0"/>
              <a:t>That are raising dingy shades</a:t>
            </a:r>
            <a:br>
              <a:rPr lang="en-US" sz="1600" dirty="0" smtClean="0"/>
            </a:br>
            <a:endParaRPr lang="en-US" sz="1600" dirty="0" smtClean="0"/>
          </a:p>
          <a:p>
            <a:pPr fontAlgn="base"/>
            <a:r>
              <a:rPr lang="en-US" sz="1600" dirty="0" smtClean="0"/>
              <a:t>In a thousand furnished rooms.</a:t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1600200" y="0"/>
            <a:ext cx="57912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 DEPARTMENT OF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ENGLISH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48595" name="Date Placeholder 5"/>
          <p:cNvSpPr>
            <a:spLocks noGrp="1"/>
          </p:cNvSpPr>
          <p:nvPr>
            <p:ph type="dt" sz="half" idx="10"/>
          </p:nvPr>
        </p:nvSpPr>
        <p:spPr>
          <a:xfrm>
            <a:off x="7162800" y="6324600"/>
            <a:ext cx="1752600" cy="304800"/>
          </a:xfrm>
        </p:spPr>
        <p:txBody>
          <a:bodyPr/>
          <a:lstStyle/>
          <a:p>
            <a:r>
              <a:rPr lang="en-US" sz="1400" dirty="0" smtClean="0"/>
              <a:t>29/09/2020</a:t>
            </a:r>
            <a:endParaRPr lang="en-US" sz="14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Dr.SNSRCAS</a:t>
            </a:r>
            <a:r>
              <a:rPr lang="en-US" dirty="0" smtClean="0"/>
              <a:t> / English / V </a:t>
            </a:r>
            <a:r>
              <a:rPr lang="en-US" dirty="0" err="1" smtClean="0"/>
              <a:t>Sem</a:t>
            </a:r>
            <a:r>
              <a:rPr lang="en-US" dirty="0" smtClean="0"/>
              <a:t> / </a:t>
            </a:r>
            <a:r>
              <a:rPr lang="en-US" dirty="0" err="1" smtClean="0"/>
              <a:t>Dr.Divya</a:t>
            </a:r>
            <a:r>
              <a:rPr lang="en-US" dirty="0" smtClean="0"/>
              <a:t>, AP/Eng.</a:t>
            </a:r>
            <a:endParaRPr lang="en-US" dirty="0"/>
          </a:p>
        </p:txBody>
      </p:sp>
      <p:sp>
        <p:nvSpPr>
          <p:cNvPr id="104859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0" y="2209800"/>
            <a:ext cx="7772400" cy="2362200"/>
          </a:xfrm>
        </p:spPr>
        <p:txBody>
          <a:bodyPr>
            <a:normAutofit/>
          </a:bodyPr>
          <a:lstStyle/>
          <a:p>
            <a:r>
              <a:rPr lang="en-US" sz="2000" dirty="0"/>
              <a:t>1</a:t>
            </a:r>
          </a:p>
        </p:txBody>
      </p:sp>
      <p:pic>
        <p:nvPicPr>
          <p:cNvPr id="2097152" name="Picture 2" descr="C:\Users\Mosses\Desktop\SNS ima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"/>
            <a:ext cx="1828800" cy="1073562"/>
          </a:xfrm>
          <a:prstGeom prst="rect">
            <a:avLst/>
          </a:prstGeom>
          <a:noFill/>
        </p:spPr>
      </p:pic>
      <p:pic>
        <p:nvPicPr>
          <p:cNvPr id="2097153" name="Picture 4" descr="C:\Users\Mosses\Desktop\arts 2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625600" cy="121920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57400" y="1752600"/>
            <a:ext cx="8077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 smtClean="0"/>
              <a:t>STANZA-III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You tossed a blanket from the bed,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You lay upon your back, and waited;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You dozed, and watched the night revealing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The thousand sordid images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Of which your soul was constituted;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They flickered against the ceiling.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And when all the world came back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And the light crept up between the shutters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1600200" y="0"/>
            <a:ext cx="57912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 DEPARTMENT OF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ENGLISH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48595" name="Date Placeholder 5"/>
          <p:cNvSpPr>
            <a:spLocks noGrp="1"/>
          </p:cNvSpPr>
          <p:nvPr>
            <p:ph type="dt" sz="half" idx="10"/>
          </p:nvPr>
        </p:nvSpPr>
        <p:spPr>
          <a:xfrm>
            <a:off x="7162800" y="6324600"/>
            <a:ext cx="1752600" cy="304800"/>
          </a:xfrm>
        </p:spPr>
        <p:txBody>
          <a:bodyPr/>
          <a:lstStyle/>
          <a:p>
            <a:r>
              <a:rPr lang="en-US" sz="1400" smtClean="0"/>
              <a:t>29/09/2020</a:t>
            </a:r>
            <a:endParaRPr lang="en-US" sz="14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Dr.SNSRCAS</a:t>
            </a:r>
            <a:r>
              <a:rPr lang="en-US" dirty="0" smtClean="0"/>
              <a:t> / English / V </a:t>
            </a:r>
            <a:r>
              <a:rPr lang="en-US" dirty="0" err="1" smtClean="0"/>
              <a:t>Sem</a:t>
            </a:r>
            <a:r>
              <a:rPr lang="en-US" dirty="0" smtClean="0"/>
              <a:t> / </a:t>
            </a:r>
            <a:r>
              <a:rPr lang="en-US" dirty="0" err="1" smtClean="0"/>
              <a:t>Dr.Divya</a:t>
            </a:r>
            <a:r>
              <a:rPr lang="en-US" dirty="0" smtClean="0"/>
              <a:t>, AP/Eng.</a:t>
            </a:r>
            <a:endParaRPr lang="en-US" dirty="0"/>
          </a:p>
        </p:txBody>
      </p:sp>
      <p:sp>
        <p:nvSpPr>
          <p:cNvPr id="104859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0" y="2209800"/>
            <a:ext cx="7772400" cy="2362200"/>
          </a:xfrm>
        </p:spPr>
        <p:txBody>
          <a:bodyPr>
            <a:normAutofit/>
          </a:bodyPr>
          <a:lstStyle/>
          <a:p>
            <a:r>
              <a:rPr lang="en-US" sz="2000" dirty="0"/>
              <a:t>1</a:t>
            </a:r>
          </a:p>
        </p:txBody>
      </p:sp>
      <p:pic>
        <p:nvPicPr>
          <p:cNvPr id="2097152" name="Picture 2" descr="C:\Users\Mosses\Desktop\SNS ima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"/>
            <a:ext cx="1828800" cy="1073562"/>
          </a:xfrm>
          <a:prstGeom prst="rect">
            <a:avLst/>
          </a:prstGeom>
          <a:noFill/>
        </p:spPr>
      </p:pic>
      <p:pic>
        <p:nvPicPr>
          <p:cNvPr id="2097153" name="Picture 4" descr="C:\Users\Mosses\Desktop\arts 2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625600" cy="121920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2057400"/>
            <a:ext cx="7772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 smtClean="0"/>
              <a:t>STANZA-III</a:t>
            </a:r>
          </a:p>
          <a:p>
            <a:pPr fontAlgn="base"/>
            <a:r>
              <a:rPr lang="en-US" dirty="0" smtClean="0"/>
              <a:t>And you heard the sparrows in the gutters,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You had such a vision of the street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As the street hardly understands;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Sitting along the bed’s edge, where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You curled the papers from your hair,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Or clasped the yellow soles of feet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In the palms of both soiled hands.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1600200" y="0"/>
            <a:ext cx="57912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 DEPARTMENT OF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ENGLISH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48595" name="Date Placeholder 5"/>
          <p:cNvSpPr>
            <a:spLocks noGrp="1"/>
          </p:cNvSpPr>
          <p:nvPr>
            <p:ph type="dt" sz="half" idx="10"/>
          </p:nvPr>
        </p:nvSpPr>
        <p:spPr>
          <a:xfrm>
            <a:off x="7162800" y="6324600"/>
            <a:ext cx="1752600" cy="304800"/>
          </a:xfrm>
        </p:spPr>
        <p:txBody>
          <a:bodyPr/>
          <a:lstStyle/>
          <a:p>
            <a:r>
              <a:rPr lang="en-US" sz="1400" smtClean="0"/>
              <a:t>29/09/2020</a:t>
            </a:r>
            <a:endParaRPr lang="en-US" sz="14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Dr.SNSRCAS</a:t>
            </a:r>
            <a:r>
              <a:rPr lang="en-US" dirty="0" smtClean="0"/>
              <a:t> / English / V </a:t>
            </a:r>
            <a:r>
              <a:rPr lang="en-US" dirty="0" err="1" smtClean="0"/>
              <a:t>Sem</a:t>
            </a:r>
            <a:r>
              <a:rPr lang="en-US" dirty="0" smtClean="0"/>
              <a:t> / </a:t>
            </a:r>
            <a:r>
              <a:rPr lang="en-US" dirty="0" err="1" smtClean="0"/>
              <a:t>Dr.Divya</a:t>
            </a:r>
            <a:r>
              <a:rPr lang="en-US" dirty="0" smtClean="0"/>
              <a:t>, AP/Eng.</a:t>
            </a:r>
            <a:endParaRPr lang="en-US" dirty="0"/>
          </a:p>
        </p:txBody>
      </p:sp>
      <p:sp>
        <p:nvSpPr>
          <p:cNvPr id="104859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0" y="2209800"/>
            <a:ext cx="7772400" cy="2362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pic>
        <p:nvPicPr>
          <p:cNvPr id="2097152" name="Picture 2" descr="C:\Users\Mosses\Desktop\SNS ima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"/>
            <a:ext cx="1828800" cy="1073562"/>
          </a:xfrm>
          <a:prstGeom prst="rect">
            <a:avLst/>
          </a:prstGeom>
          <a:noFill/>
        </p:spPr>
      </p:pic>
      <p:pic>
        <p:nvPicPr>
          <p:cNvPr id="2097153" name="Picture 4" descr="C:\Users\Mosses\Desktop\arts 2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625600" cy="121920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1600201"/>
            <a:ext cx="838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 smtClean="0"/>
              <a:t>STANZA-IV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His soul stretched tight across the skies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That fade behind a city block,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Or trampled by insistent feet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At four and five and six o’clock;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And short square fingers stuffing pipes,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And evening newspapers, and eyes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Assured of certain certainties,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The conscience of a blackened street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Impatient to assume the world.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1600200" y="0"/>
            <a:ext cx="57912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 DEPARTMENT OF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ENGLISH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48595" name="Date Placeholder 5"/>
          <p:cNvSpPr>
            <a:spLocks noGrp="1"/>
          </p:cNvSpPr>
          <p:nvPr>
            <p:ph type="dt" sz="half" idx="10"/>
          </p:nvPr>
        </p:nvSpPr>
        <p:spPr>
          <a:xfrm>
            <a:off x="7162800" y="6324600"/>
            <a:ext cx="1752600" cy="304800"/>
          </a:xfrm>
        </p:spPr>
        <p:txBody>
          <a:bodyPr/>
          <a:lstStyle/>
          <a:p>
            <a:r>
              <a:rPr lang="en-US" sz="1400" smtClean="0"/>
              <a:t>29/09/2020</a:t>
            </a:r>
            <a:endParaRPr lang="en-US" sz="14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Dr.SNSRCAS</a:t>
            </a:r>
            <a:r>
              <a:rPr lang="en-US" dirty="0" smtClean="0"/>
              <a:t> / English / V </a:t>
            </a:r>
            <a:r>
              <a:rPr lang="en-US" dirty="0" err="1" smtClean="0"/>
              <a:t>Sem</a:t>
            </a:r>
            <a:r>
              <a:rPr lang="en-US" dirty="0" smtClean="0"/>
              <a:t> / </a:t>
            </a:r>
            <a:r>
              <a:rPr lang="en-US" dirty="0" err="1" smtClean="0"/>
              <a:t>Dr.Divya</a:t>
            </a:r>
            <a:r>
              <a:rPr lang="en-US" dirty="0" smtClean="0"/>
              <a:t>, AP/Eng.</a:t>
            </a:r>
            <a:endParaRPr lang="en-US" dirty="0"/>
          </a:p>
        </p:txBody>
      </p:sp>
      <p:sp>
        <p:nvSpPr>
          <p:cNvPr id="104859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228600" y="2133600"/>
            <a:ext cx="7772400" cy="2362200"/>
          </a:xfrm>
        </p:spPr>
        <p:txBody>
          <a:bodyPr>
            <a:normAutofit/>
          </a:bodyPr>
          <a:lstStyle/>
          <a:p>
            <a:r>
              <a:rPr lang="en-US" sz="2000" dirty="0"/>
              <a:t>1</a:t>
            </a:r>
          </a:p>
        </p:txBody>
      </p:sp>
      <p:pic>
        <p:nvPicPr>
          <p:cNvPr id="2097152" name="Picture 2" descr="C:\Users\Mosses\Desktop\SNS ima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"/>
            <a:ext cx="1828800" cy="1073562"/>
          </a:xfrm>
          <a:prstGeom prst="rect">
            <a:avLst/>
          </a:prstGeom>
          <a:noFill/>
        </p:spPr>
      </p:pic>
      <p:pic>
        <p:nvPicPr>
          <p:cNvPr id="2097153" name="Picture 4" descr="C:\Users\Mosses\Desktop\arts 2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625600" cy="121920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1752600"/>
            <a:ext cx="7010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 smtClean="0"/>
              <a:t>I am moved by fancies that are curled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Around these images, and cling: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The notion of some infinitely gentle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Infinitely suffering thing.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Wipe your hand across your mouth, and laugh;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The worlds revolve like ancient women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Gathering fuel in vacant lots.</a:t>
            </a:r>
            <a:br>
              <a:rPr lang="en-US" dirty="0" smtClean="0"/>
            </a:br>
            <a:endParaRPr lang="en-US" dirty="0" smtClean="0"/>
          </a:p>
          <a:p>
            <a:pPr fontAlgn="base"/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1600200" y="0"/>
            <a:ext cx="57912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 DEPARTMENT OF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ENGLISH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48595" name="Date Placeholder 5"/>
          <p:cNvSpPr>
            <a:spLocks noGrp="1"/>
          </p:cNvSpPr>
          <p:nvPr>
            <p:ph type="dt" sz="half" idx="10"/>
          </p:nvPr>
        </p:nvSpPr>
        <p:spPr>
          <a:xfrm>
            <a:off x="7162800" y="6324600"/>
            <a:ext cx="1752600" cy="304800"/>
          </a:xfrm>
        </p:spPr>
        <p:txBody>
          <a:bodyPr/>
          <a:lstStyle/>
          <a:p>
            <a:r>
              <a:rPr lang="en-US" sz="1400" smtClean="0"/>
              <a:t>29/09/2020</a:t>
            </a:r>
            <a:endParaRPr lang="en-US" sz="14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Dr.SNSRCAS</a:t>
            </a:r>
            <a:r>
              <a:rPr lang="en-US" dirty="0" smtClean="0"/>
              <a:t> / English / V </a:t>
            </a:r>
            <a:r>
              <a:rPr lang="en-US" dirty="0" err="1" smtClean="0"/>
              <a:t>Sem</a:t>
            </a:r>
            <a:r>
              <a:rPr lang="en-US" dirty="0" smtClean="0"/>
              <a:t> / </a:t>
            </a:r>
            <a:r>
              <a:rPr lang="en-US" dirty="0" err="1" smtClean="0"/>
              <a:t>Dr.Divya</a:t>
            </a:r>
            <a:r>
              <a:rPr lang="en-US" dirty="0" smtClean="0"/>
              <a:t>, AP/Eng.</a:t>
            </a:r>
            <a:endParaRPr lang="en-US" dirty="0"/>
          </a:p>
        </p:txBody>
      </p:sp>
      <p:sp>
        <p:nvSpPr>
          <p:cNvPr id="104859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0" y="2209800"/>
            <a:ext cx="7772400" cy="2362200"/>
          </a:xfrm>
        </p:spPr>
        <p:txBody>
          <a:bodyPr>
            <a:normAutofit/>
          </a:bodyPr>
          <a:lstStyle/>
          <a:p>
            <a:r>
              <a:rPr lang="en-US" sz="2000" dirty="0"/>
              <a:t>1</a:t>
            </a:r>
          </a:p>
        </p:txBody>
      </p:sp>
      <p:pic>
        <p:nvPicPr>
          <p:cNvPr id="2097152" name="Picture 2" descr="C:\Users\Mosses\Desktop\SNS ima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"/>
            <a:ext cx="1828800" cy="1073562"/>
          </a:xfrm>
          <a:prstGeom prst="rect">
            <a:avLst/>
          </a:prstGeom>
          <a:noFill/>
        </p:spPr>
      </p:pic>
      <p:pic>
        <p:nvPicPr>
          <p:cNvPr id="2097153" name="Picture 4" descr="C:\Users\Mosses\Desktop\arts 2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625600" cy="121920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981200"/>
            <a:ext cx="8534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Preludes’ is a series of four short poems written by </a:t>
            </a:r>
            <a:r>
              <a:rPr lang="en-US" b="1" dirty="0" smtClean="0">
                <a:hlinkClick r:id="rId5"/>
              </a:rPr>
              <a:t>T. S. Eliot early in his career</a:t>
            </a:r>
            <a:r>
              <a:rPr lang="en-US" dirty="0" smtClean="0"/>
              <a:t> and published in his first collection, </a:t>
            </a:r>
            <a:r>
              <a:rPr lang="en-US" i="1" dirty="0" err="1" smtClean="0"/>
              <a:t>Prufrock</a:t>
            </a:r>
            <a:r>
              <a:rPr lang="en-US" i="1" dirty="0" smtClean="0"/>
              <a:t> and Other Observations</a:t>
            </a:r>
            <a:r>
              <a:rPr lang="en-US" dirty="0" smtClean="0"/>
              <a:t>, in 1917.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2971801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‘prelude’ – literally ‘before the play’ – is a brief musical composition that is played before the main piece.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1600200" y="0"/>
            <a:ext cx="57912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 DEPARTMENT OF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ENGLISH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48595" name="Date Placeholder 5"/>
          <p:cNvSpPr>
            <a:spLocks noGrp="1"/>
          </p:cNvSpPr>
          <p:nvPr>
            <p:ph type="dt" sz="half" idx="10"/>
          </p:nvPr>
        </p:nvSpPr>
        <p:spPr>
          <a:xfrm>
            <a:off x="7162800" y="6324600"/>
            <a:ext cx="1752600" cy="304800"/>
          </a:xfrm>
        </p:spPr>
        <p:txBody>
          <a:bodyPr/>
          <a:lstStyle/>
          <a:p>
            <a:r>
              <a:rPr lang="en-US" sz="1400" smtClean="0"/>
              <a:t>29/09/2020</a:t>
            </a:r>
            <a:endParaRPr lang="en-US" sz="14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Dr.SNSRCAS</a:t>
            </a:r>
            <a:r>
              <a:rPr lang="en-US" dirty="0" smtClean="0"/>
              <a:t> / English / V </a:t>
            </a:r>
            <a:r>
              <a:rPr lang="en-US" dirty="0" err="1" smtClean="0"/>
              <a:t>Sem</a:t>
            </a:r>
            <a:r>
              <a:rPr lang="en-US" dirty="0" smtClean="0"/>
              <a:t> / </a:t>
            </a:r>
            <a:r>
              <a:rPr lang="en-US" dirty="0" err="1" smtClean="0"/>
              <a:t>Dr.Divya</a:t>
            </a:r>
            <a:r>
              <a:rPr lang="en-US" dirty="0" smtClean="0"/>
              <a:t>, AP/Eng.</a:t>
            </a:r>
            <a:endParaRPr lang="en-US" dirty="0"/>
          </a:p>
        </p:txBody>
      </p:sp>
      <p:sp>
        <p:nvSpPr>
          <p:cNvPr id="104859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0" y="2209800"/>
            <a:ext cx="7772400" cy="2362200"/>
          </a:xfrm>
        </p:spPr>
        <p:txBody>
          <a:bodyPr>
            <a:normAutofit/>
          </a:bodyPr>
          <a:lstStyle/>
          <a:p>
            <a:r>
              <a:rPr lang="en-US" sz="2000" dirty="0"/>
              <a:t>1</a:t>
            </a:r>
          </a:p>
        </p:txBody>
      </p:sp>
      <p:pic>
        <p:nvPicPr>
          <p:cNvPr id="2097152" name="Picture 2" descr="C:\Users\Mosses\Desktop\SNS ima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"/>
            <a:ext cx="1828800" cy="1073562"/>
          </a:xfrm>
          <a:prstGeom prst="rect">
            <a:avLst/>
          </a:prstGeom>
          <a:noFill/>
        </p:spPr>
      </p:pic>
      <p:pic>
        <p:nvPicPr>
          <p:cNvPr id="2097153" name="Picture 4" descr="C:\Users\Mosses\Desktop\arts 2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625600" cy="121920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</TotalTime>
  <Words>430</Words>
  <Application>Microsoft Office PowerPoint</Application>
  <PresentationFormat>On-screen Show (4:3)</PresentationFormat>
  <Paragraphs>171</Paragraphs>
  <Slides>13</Slides>
  <Notes>13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 DEPARTMENT OF ENGLISH</vt:lpstr>
      <vt:lpstr>DEPARTMENT OF ENGLISH</vt:lpstr>
      <vt:lpstr>   DEPARTMENT OF ENGLISH</vt:lpstr>
      <vt:lpstr>   DEPARTMENT OF ENGLISH</vt:lpstr>
      <vt:lpstr>   DEPARTMENT OF ENGLISH</vt:lpstr>
      <vt:lpstr>   DEPARTMENT OF ENGLISH</vt:lpstr>
      <vt:lpstr>   DEPARTMENT OF ENGLISH</vt:lpstr>
      <vt:lpstr>   DEPARTMENT OF ENGLISH</vt:lpstr>
      <vt:lpstr>   DEPARTMENT OF ENGLISH</vt:lpstr>
      <vt:lpstr>   DEPARTMENT OF ENGLISH</vt:lpstr>
      <vt:lpstr>   DEPARTMENT OF ENGLISH</vt:lpstr>
      <vt:lpstr>   DEPARTMENT OF ENGLISH</vt:lpstr>
      <vt:lpstr>   DEPARTMENT OF ENGLISH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ENGLISH</dc:title>
  <dc:creator>Mosses</dc:creator>
  <cp:lastModifiedBy>WELCOME</cp:lastModifiedBy>
  <cp:revision>68</cp:revision>
  <dcterms:created xsi:type="dcterms:W3CDTF">2006-08-15T13:00:00Z</dcterms:created>
  <dcterms:modified xsi:type="dcterms:W3CDTF">2020-10-27T05:24:18Z</dcterms:modified>
</cp:coreProperties>
</file>