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6" r:id="rId6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9" d="100"/>
          <a:sy n="49" d="100"/>
        </p:scale>
        <p:origin x="-76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MORE ON WINDOWS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599" y="3689215"/>
            <a:ext cx="12377531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3600" b="1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  <a:p>
            <a:pPr lvl="0"/>
            <a:r>
              <a:rPr lang="en-US" sz="3600" b="1" dirty="0">
                <a:latin typeface="Cambria" pitchFamily="18" charset="0"/>
                <a:ea typeface="Cambria" pitchFamily="18" charset="0"/>
              </a:rPr>
              <a:t>Windows Media Player (WMP) </a:t>
            </a:r>
            <a:r>
              <a:rPr lang="en-US" sz="3600" dirty="0">
                <a:latin typeface="Cambria" pitchFamily="18" charset="0"/>
                <a:ea typeface="Cambria" pitchFamily="18" charset="0"/>
              </a:rPr>
              <a:t>is the first media player and media library application that Microsoft developed to play audio and video on personal computers. It has been a component of the Microsoft Windows operating system, including Windows 9x, Windows NT, Pocket PC, and Windows Mobile.</a:t>
            </a:r>
            <a:endParaRPr sz="3600" b="1" i="0" u="none" strike="noStrike" cap="none" dirty="0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599" y="2324100"/>
            <a:ext cx="118401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mbria" pitchFamily="18" charset="0"/>
                <a:ea typeface="Cambria" pitchFamily="18" charset="0"/>
              </a:rPr>
              <a:t>WINDOWS MEDIA PLAYER</a:t>
            </a:r>
            <a:endParaRPr lang="en-IN" sz="4400" b="1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5/26/2020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2311940" y="1529674"/>
            <a:ext cx="11844130" cy="7909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algn="ctr"/>
            <a:r>
              <a:rPr lang="en-US" sz="4400" b="1" dirty="0" smtClean="0"/>
              <a:t>Windows Media Players </a:t>
            </a:r>
            <a:r>
              <a:rPr lang="en-US" sz="4400" b="1" dirty="0"/>
              <a:t>provide most or all of the following features. </a:t>
            </a:r>
            <a:endParaRPr lang="en-US" sz="4400" b="1" dirty="0" smtClean="0"/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It allow </a:t>
            </a:r>
            <a:r>
              <a:rPr lang="en-US" sz="3600" dirty="0"/>
              <a:t>users to organize their multimedia collection, </a:t>
            </a:r>
            <a:endParaRPr lang="en-US" sz="3600" dirty="0" smtClean="0"/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play </a:t>
            </a:r>
            <a:r>
              <a:rPr lang="en-US" sz="3600" dirty="0"/>
              <a:t>songs and movies, </a:t>
            </a:r>
            <a:endParaRPr lang="en-US" sz="3600" dirty="0" smtClean="0"/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rip </a:t>
            </a:r>
            <a:r>
              <a:rPr lang="en-US" sz="3600" dirty="0"/>
              <a:t>CD tracks to MP3 and other audio formats, burn CDs</a:t>
            </a:r>
            <a:r>
              <a:rPr lang="en-US" sz="3600" dirty="0" smtClean="0"/>
              <a:t>,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/>
              <a:t>listen to Internet radio</a:t>
            </a:r>
            <a:r>
              <a:rPr lang="en-US" sz="3600" dirty="0" smtClean="0"/>
              <a:t>,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dirty="0"/>
              <a:t>download content from online music </a:t>
            </a:r>
            <a:r>
              <a:rPr lang="en-US" sz="3600" dirty="0" smtClean="0"/>
              <a:t>stores</a:t>
            </a:r>
          </a:p>
          <a:p>
            <a:pPr marL="571500" lvl="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stream </a:t>
            </a:r>
            <a:r>
              <a:rPr lang="en-US" sz="3600" dirty="0"/>
              <a:t>content from the Internet.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TOPIC/COURSE CODE-NAME/FACULTY/DEPT/COLLEGE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IN" sz="4400" b="1" dirty="0">
                <a:latin typeface="Cambria" pitchFamily="18" charset="0"/>
                <a:ea typeface="Cambria" pitchFamily="18" charset="0"/>
              </a:rPr>
              <a:t>How do I open Windows Media </a:t>
            </a:r>
            <a:r>
              <a:rPr lang="en-IN" sz="4400" b="1" dirty="0" smtClean="0">
                <a:latin typeface="Cambria" pitchFamily="18" charset="0"/>
                <a:ea typeface="Cambria" pitchFamily="18" charset="0"/>
              </a:rPr>
              <a:t>Player?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IN" sz="2800" dirty="0"/>
          </a:p>
          <a:p>
            <a:r>
              <a:rPr lang="en-IN" sz="3200" dirty="0" smtClean="0"/>
              <a:t>Choose </a:t>
            </a:r>
            <a:r>
              <a:rPr lang="en-IN" sz="3200" b="1" dirty="0" err="1"/>
              <a:t>Start→Windows</a:t>
            </a:r>
            <a:r>
              <a:rPr lang="en-IN" sz="3200" b="1" dirty="0"/>
              <a:t> Media Player </a:t>
            </a:r>
            <a:r>
              <a:rPr lang="en-IN" sz="3200" dirty="0"/>
              <a:t>or</a:t>
            </a:r>
            <a:r>
              <a:rPr lang="en-IN" sz="3200" b="1" dirty="0"/>
              <a:t> </a:t>
            </a:r>
            <a:r>
              <a:rPr lang="en-IN" sz="3200" b="1" dirty="0" err="1"/>
              <a:t>Start→All</a:t>
            </a:r>
            <a:r>
              <a:rPr lang="en-IN" sz="3200" b="1" dirty="0"/>
              <a:t> </a:t>
            </a:r>
            <a:r>
              <a:rPr lang="en-IN" sz="3200" b="1" dirty="0" err="1"/>
              <a:t>Programs→Windows</a:t>
            </a:r>
            <a:r>
              <a:rPr lang="en-IN" sz="3200" b="1" dirty="0"/>
              <a:t> Media Player</a:t>
            </a:r>
            <a:r>
              <a:rPr lang="en-IN" sz="3200" b="1" dirty="0" smtClean="0"/>
              <a:t>.</a:t>
            </a:r>
            <a:r>
              <a:rPr lang="en-IN" sz="2800" dirty="0"/>
              <a:t/>
            </a:r>
            <a:br>
              <a:rPr lang="en-IN" sz="2800" dirty="0"/>
            </a:b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910" y="155642"/>
            <a:ext cx="11682920" cy="98735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748" y="1219976"/>
            <a:ext cx="7828942" cy="8224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88</Words>
  <Application>Microsoft Office PowerPoint</Application>
  <PresentationFormat>Custom</PresentationFormat>
  <Paragraphs>34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11</cp:revision>
  <dcterms:created xsi:type="dcterms:W3CDTF">2006-08-16T00:00:00Z</dcterms:created>
  <dcterms:modified xsi:type="dcterms:W3CDTF">2023-06-17T08:53:31Z</dcterms:modified>
</cp:coreProperties>
</file>