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105399"/>
            <a:ext cx="9144000" cy="1752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13" y="22352"/>
            <a:ext cx="8914765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6.jpeg"/><Relationship Id="rId5" Type="http://schemas.openxmlformats.org/officeDocument/2006/relationships/image" Target="../media/image265.jpeg"/><Relationship Id="rId4" Type="http://schemas.openxmlformats.org/officeDocument/2006/relationships/image" Target="../media/image26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1.jpeg"/><Relationship Id="rId5" Type="http://schemas.openxmlformats.org/officeDocument/2006/relationships/image" Target="../media/image270.jpeg"/><Relationship Id="rId4" Type="http://schemas.openxmlformats.org/officeDocument/2006/relationships/image" Target="../media/image2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.png"/><Relationship Id="rId117" Type="http://schemas.openxmlformats.org/officeDocument/2006/relationships/image" Target="../media/image136.png"/><Relationship Id="rId21" Type="http://schemas.openxmlformats.org/officeDocument/2006/relationships/image" Target="../media/image40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63" Type="http://schemas.openxmlformats.org/officeDocument/2006/relationships/image" Target="../media/image82.png"/><Relationship Id="rId68" Type="http://schemas.openxmlformats.org/officeDocument/2006/relationships/image" Target="../media/image87.png"/><Relationship Id="rId84" Type="http://schemas.openxmlformats.org/officeDocument/2006/relationships/image" Target="../media/image103.png"/><Relationship Id="rId89" Type="http://schemas.openxmlformats.org/officeDocument/2006/relationships/image" Target="../media/image108.png"/><Relationship Id="rId112" Type="http://schemas.openxmlformats.org/officeDocument/2006/relationships/image" Target="../media/image131.png"/><Relationship Id="rId16" Type="http://schemas.openxmlformats.org/officeDocument/2006/relationships/image" Target="../media/image35.png"/><Relationship Id="rId107" Type="http://schemas.openxmlformats.org/officeDocument/2006/relationships/image" Target="../media/image126.png"/><Relationship Id="rId11" Type="http://schemas.openxmlformats.org/officeDocument/2006/relationships/image" Target="../media/image30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3" Type="http://schemas.openxmlformats.org/officeDocument/2006/relationships/image" Target="../media/image72.png"/><Relationship Id="rId58" Type="http://schemas.openxmlformats.org/officeDocument/2006/relationships/image" Target="../media/image77.png"/><Relationship Id="rId74" Type="http://schemas.openxmlformats.org/officeDocument/2006/relationships/image" Target="../media/image93.png"/><Relationship Id="rId79" Type="http://schemas.openxmlformats.org/officeDocument/2006/relationships/image" Target="../media/image98.png"/><Relationship Id="rId102" Type="http://schemas.openxmlformats.org/officeDocument/2006/relationships/image" Target="../media/image121.png"/><Relationship Id="rId123" Type="http://schemas.openxmlformats.org/officeDocument/2006/relationships/image" Target="../media/image142.png"/><Relationship Id="rId128" Type="http://schemas.openxmlformats.org/officeDocument/2006/relationships/image" Target="../media/image147.png"/><Relationship Id="rId5" Type="http://schemas.openxmlformats.org/officeDocument/2006/relationships/image" Target="../media/image24.png"/><Relationship Id="rId90" Type="http://schemas.openxmlformats.org/officeDocument/2006/relationships/image" Target="../media/image109.png"/><Relationship Id="rId95" Type="http://schemas.openxmlformats.org/officeDocument/2006/relationships/image" Target="../media/image114.png"/><Relationship Id="rId19" Type="http://schemas.openxmlformats.org/officeDocument/2006/relationships/image" Target="../media/image3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56" Type="http://schemas.openxmlformats.org/officeDocument/2006/relationships/image" Target="../media/image75.png"/><Relationship Id="rId64" Type="http://schemas.openxmlformats.org/officeDocument/2006/relationships/image" Target="../media/image83.png"/><Relationship Id="rId69" Type="http://schemas.openxmlformats.org/officeDocument/2006/relationships/image" Target="../media/image88.png"/><Relationship Id="rId77" Type="http://schemas.openxmlformats.org/officeDocument/2006/relationships/image" Target="../media/image96.png"/><Relationship Id="rId100" Type="http://schemas.openxmlformats.org/officeDocument/2006/relationships/image" Target="../media/image119.png"/><Relationship Id="rId105" Type="http://schemas.openxmlformats.org/officeDocument/2006/relationships/image" Target="../media/image124.png"/><Relationship Id="rId113" Type="http://schemas.openxmlformats.org/officeDocument/2006/relationships/image" Target="../media/image132.png"/><Relationship Id="rId118" Type="http://schemas.openxmlformats.org/officeDocument/2006/relationships/image" Target="../media/image137.png"/><Relationship Id="rId126" Type="http://schemas.openxmlformats.org/officeDocument/2006/relationships/image" Target="../media/image145.png"/><Relationship Id="rId8" Type="http://schemas.openxmlformats.org/officeDocument/2006/relationships/image" Target="../media/image27.png"/><Relationship Id="rId51" Type="http://schemas.openxmlformats.org/officeDocument/2006/relationships/image" Target="../media/image70.png"/><Relationship Id="rId72" Type="http://schemas.openxmlformats.org/officeDocument/2006/relationships/image" Target="../media/image91.png"/><Relationship Id="rId80" Type="http://schemas.openxmlformats.org/officeDocument/2006/relationships/image" Target="../media/image99.png"/><Relationship Id="rId85" Type="http://schemas.openxmlformats.org/officeDocument/2006/relationships/image" Target="../media/image104.png"/><Relationship Id="rId93" Type="http://schemas.openxmlformats.org/officeDocument/2006/relationships/image" Target="../media/image112.png"/><Relationship Id="rId98" Type="http://schemas.openxmlformats.org/officeDocument/2006/relationships/image" Target="../media/image117.png"/><Relationship Id="rId121" Type="http://schemas.openxmlformats.org/officeDocument/2006/relationships/image" Target="../media/image140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59" Type="http://schemas.openxmlformats.org/officeDocument/2006/relationships/image" Target="../media/image78.png"/><Relationship Id="rId67" Type="http://schemas.openxmlformats.org/officeDocument/2006/relationships/image" Target="../media/image86.png"/><Relationship Id="rId103" Type="http://schemas.openxmlformats.org/officeDocument/2006/relationships/image" Target="../media/image122.png"/><Relationship Id="rId108" Type="http://schemas.openxmlformats.org/officeDocument/2006/relationships/image" Target="../media/image127.png"/><Relationship Id="rId116" Type="http://schemas.openxmlformats.org/officeDocument/2006/relationships/image" Target="../media/image135.png"/><Relationship Id="rId124" Type="http://schemas.openxmlformats.org/officeDocument/2006/relationships/image" Target="../media/image143.png"/><Relationship Id="rId129" Type="http://schemas.openxmlformats.org/officeDocument/2006/relationships/image" Target="../media/image148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54" Type="http://schemas.openxmlformats.org/officeDocument/2006/relationships/image" Target="../media/image73.png"/><Relationship Id="rId62" Type="http://schemas.openxmlformats.org/officeDocument/2006/relationships/image" Target="../media/image81.png"/><Relationship Id="rId70" Type="http://schemas.openxmlformats.org/officeDocument/2006/relationships/image" Target="../media/image89.png"/><Relationship Id="rId75" Type="http://schemas.openxmlformats.org/officeDocument/2006/relationships/image" Target="../media/image94.png"/><Relationship Id="rId83" Type="http://schemas.openxmlformats.org/officeDocument/2006/relationships/image" Target="../media/image102.png"/><Relationship Id="rId88" Type="http://schemas.openxmlformats.org/officeDocument/2006/relationships/image" Target="../media/image107.png"/><Relationship Id="rId91" Type="http://schemas.openxmlformats.org/officeDocument/2006/relationships/image" Target="../media/image110.png"/><Relationship Id="rId96" Type="http://schemas.openxmlformats.org/officeDocument/2006/relationships/image" Target="../media/image115.png"/><Relationship Id="rId111" Type="http://schemas.openxmlformats.org/officeDocument/2006/relationships/image" Target="../media/image130.png"/><Relationship Id="rId13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57" Type="http://schemas.openxmlformats.org/officeDocument/2006/relationships/image" Target="../media/image76.png"/><Relationship Id="rId106" Type="http://schemas.openxmlformats.org/officeDocument/2006/relationships/image" Target="../media/image125.png"/><Relationship Id="rId114" Type="http://schemas.openxmlformats.org/officeDocument/2006/relationships/image" Target="../media/image133.png"/><Relationship Id="rId119" Type="http://schemas.openxmlformats.org/officeDocument/2006/relationships/image" Target="../media/image138.png"/><Relationship Id="rId127" Type="http://schemas.openxmlformats.org/officeDocument/2006/relationships/image" Target="../media/image146.png"/><Relationship Id="rId10" Type="http://schemas.openxmlformats.org/officeDocument/2006/relationships/image" Target="../media/image29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60" Type="http://schemas.openxmlformats.org/officeDocument/2006/relationships/image" Target="../media/image79.png"/><Relationship Id="rId65" Type="http://schemas.openxmlformats.org/officeDocument/2006/relationships/image" Target="../media/image84.png"/><Relationship Id="rId73" Type="http://schemas.openxmlformats.org/officeDocument/2006/relationships/image" Target="../media/image92.png"/><Relationship Id="rId78" Type="http://schemas.openxmlformats.org/officeDocument/2006/relationships/image" Target="../media/image97.png"/><Relationship Id="rId81" Type="http://schemas.openxmlformats.org/officeDocument/2006/relationships/image" Target="../media/image100.png"/><Relationship Id="rId86" Type="http://schemas.openxmlformats.org/officeDocument/2006/relationships/image" Target="../media/image105.png"/><Relationship Id="rId94" Type="http://schemas.openxmlformats.org/officeDocument/2006/relationships/image" Target="../media/image113.png"/><Relationship Id="rId99" Type="http://schemas.openxmlformats.org/officeDocument/2006/relationships/image" Target="../media/image118.png"/><Relationship Id="rId101" Type="http://schemas.openxmlformats.org/officeDocument/2006/relationships/image" Target="../media/image120.png"/><Relationship Id="rId122" Type="http://schemas.openxmlformats.org/officeDocument/2006/relationships/image" Target="../media/image141.png"/><Relationship Id="rId130" Type="http://schemas.openxmlformats.org/officeDocument/2006/relationships/image" Target="../media/image14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9" Type="http://schemas.openxmlformats.org/officeDocument/2006/relationships/image" Target="../media/image58.png"/><Relationship Id="rId109" Type="http://schemas.openxmlformats.org/officeDocument/2006/relationships/image" Target="../media/image128.png"/><Relationship Id="rId34" Type="http://schemas.openxmlformats.org/officeDocument/2006/relationships/image" Target="../media/image53.png"/><Relationship Id="rId50" Type="http://schemas.openxmlformats.org/officeDocument/2006/relationships/image" Target="../media/image69.png"/><Relationship Id="rId55" Type="http://schemas.openxmlformats.org/officeDocument/2006/relationships/image" Target="../media/image74.png"/><Relationship Id="rId76" Type="http://schemas.openxmlformats.org/officeDocument/2006/relationships/image" Target="../media/image95.png"/><Relationship Id="rId97" Type="http://schemas.openxmlformats.org/officeDocument/2006/relationships/image" Target="../media/image116.png"/><Relationship Id="rId104" Type="http://schemas.openxmlformats.org/officeDocument/2006/relationships/image" Target="../media/image123.png"/><Relationship Id="rId120" Type="http://schemas.openxmlformats.org/officeDocument/2006/relationships/image" Target="../media/image139.png"/><Relationship Id="rId125" Type="http://schemas.openxmlformats.org/officeDocument/2006/relationships/image" Target="../media/image144.png"/><Relationship Id="rId7" Type="http://schemas.openxmlformats.org/officeDocument/2006/relationships/image" Target="../media/image26.png"/><Relationship Id="rId71" Type="http://schemas.openxmlformats.org/officeDocument/2006/relationships/image" Target="../media/image90.png"/><Relationship Id="rId92" Type="http://schemas.openxmlformats.org/officeDocument/2006/relationships/image" Target="../media/image111.png"/><Relationship Id="rId2" Type="http://schemas.openxmlformats.org/officeDocument/2006/relationships/image" Target="../media/image21.png"/><Relationship Id="rId29" Type="http://schemas.openxmlformats.org/officeDocument/2006/relationships/image" Target="../media/image48.png"/><Relationship Id="rId24" Type="http://schemas.openxmlformats.org/officeDocument/2006/relationships/image" Target="../media/image43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66" Type="http://schemas.openxmlformats.org/officeDocument/2006/relationships/image" Target="../media/image85.png"/><Relationship Id="rId87" Type="http://schemas.openxmlformats.org/officeDocument/2006/relationships/image" Target="../media/image106.png"/><Relationship Id="rId110" Type="http://schemas.openxmlformats.org/officeDocument/2006/relationships/image" Target="../media/image129.png"/><Relationship Id="rId115" Type="http://schemas.openxmlformats.org/officeDocument/2006/relationships/image" Target="../media/image134.png"/><Relationship Id="rId131" Type="http://schemas.openxmlformats.org/officeDocument/2006/relationships/image" Target="../media/image150.png"/><Relationship Id="rId61" Type="http://schemas.openxmlformats.org/officeDocument/2006/relationships/image" Target="../media/image80.png"/><Relationship Id="rId82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26" Type="http://schemas.openxmlformats.org/officeDocument/2006/relationships/image" Target="../media/image176.png"/><Relationship Id="rId39" Type="http://schemas.openxmlformats.org/officeDocument/2006/relationships/image" Target="../media/image189.png"/><Relationship Id="rId3" Type="http://schemas.openxmlformats.org/officeDocument/2006/relationships/image" Target="../media/image153.png"/><Relationship Id="rId21" Type="http://schemas.openxmlformats.org/officeDocument/2006/relationships/image" Target="../media/image171.png"/><Relationship Id="rId34" Type="http://schemas.openxmlformats.org/officeDocument/2006/relationships/image" Target="../media/image184.png"/><Relationship Id="rId42" Type="http://schemas.openxmlformats.org/officeDocument/2006/relationships/image" Target="../media/image192.png"/><Relationship Id="rId47" Type="http://schemas.openxmlformats.org/officeDocument/2006/relationships/image" Target="../media/image197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5" Type="http://schemas.openxmlformats.org/officeDocument/2006/relationships/image" Target="../media/image175.png"/><Relationship Id="rId33" Type="http://schemas.openxmlformats.org/officeDocument/2006/relationships/image" Target="../media/image183.png"/><Relationship Id="rId38" Type="http://schemas.openxmlformats.org/officeDocument/2006/relationships/image" Target="../media/image188.png"/><Relationship Id="rId46" Type="http://schemas.openxmlformats.org/officeDocument/2006/relationships/image" Target="../media/image196.png"/><Relationship Id="rId2" Type="http://schemas.openxmlformats.org/officeDocument/2006/relationships/image" Target="../media/image152.png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29" Type="http://schemas.openxmlformats.org/officeDocument/2006/relationships/image" Target="../media/image179.png"/><Relationship Id="rId41" Type="http://schemas.openxmlformats.org/officeDocument/2006/relationships/image" Target="../media/image1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24" Type="http://schemas.openxmlformats.org/officeDocument/2006/relationships/image" Target="../media/image174.png"/><Relationship Id="rId32" Type="http://schemas.openxmlformats.org/officeDocument/2006/relationships/image" Target="../media/image182.png"/><Relationship Id="rId37" Type="http://schemas.openxmlformats.org/officeDocument/2006/relationships/image" Target="../media/image187.png"/><Relationship Id="rId40" Type="http://schemas.openxmlformats.org/officeDocument/2006/relationships/image" Target="../media/image190.png"/><Relationship Id="rId45" Type="http://schemas.openxmlformats.org/officeDocument/2006/relationships/image" Target="../media/image195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23" Type="http://schemas.openxmlformats.org/officeDocument/2006/relationships/image" Target="../media/image173.png"/><Relationship Id="rId28" Type="http://schemas.openxmlformats.org/officeDocument/2006/relationships/image" Target="../media/image178.png"/><Relationship Id="rId36" Type="http://schemas.openxmlformats.org/officeDocument/2006/relationships/image" Target="../media/image186.png"/><Relationship Id="rId49" Type="http://schemas.openxmlformats.org/officeDocument/2006/relationships/image" Target="../media/image199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31" Type="http://schemas.openxmlformats.org/officeDocument/2006/relationships/image" Target="../media/image181.png"/><Relationship Id="rId44" Type="http://schemas.openxmlformats.org/officeDocument/2006/relationships/image" Target="../media/image194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Relationship Id="rId22" Type="http://schemas.openxmlformats.org/officeDocument/2006/relationships/image" Target="../media/image172.png"/><Relationship Id="rId27" Type="http://schemas.openxmlformats.org/officeDocument/2006/relationships/image" Target="../media/image177.png"/><Relationship Id="rId30" Type="http://schemas.openxmlformats.org/officeDocument/2006/relationships/image" Target="../media/image180.png"/><Relationship Id="rId35" Type="http://schemas.openxmlformats.org/officeDocument/2006/relationships/image" Target="../media/image185.png"/><Relationship Id="rId43" Type="http://schemas.openxmlformats.org/officeDocument/2006/relationships/image" Target="../media/image193.png"/><Relationship Id="rId48" Type="http://schemas.openxmlformats.org/officeDocument/2006/relationships/image" Target="../media/image198.png"/><Relationship Id="rId8" Type="http://schemas.openxmlformats.org/officeDocument/2006/relationships/image" Target="../media/image1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26" Type="http://schemas.openxmlformats.org/officeDocument/2006/relationships/image" Target="../media/image225.png"/><Relationship Id="rId3" Type="http://schemas.openxmlformats.org/officeDocument/2006/relationships/image" Target="../media/image202.png"/><Relationship Id="rId21" Type="http://schemas.openxmlformats.org/officeDocument/2006/relationships/image" Target="../media/image220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5" Type="http://schemas.openxmlformats.org/officeDocument/2006/relationships/image" Target="../media/image224.png"/><Relationship Id="rId2" Type="http://schemas.openxmlformats.org/officeDocument/2006/relationships/image" Target="../media/image201.png"/><Relationship Id="rId16" Type="http://schemas.openxmlformats.org/officeDocument/2006/relationships/image" Target="../media/image215.png"/><Relationship Id="rId20" Type="http://schemas.openxmlformats.org/officeDocument/2006/relationships/image" Target="../media/image2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24" Type="http://schemas.openxmlformats.org/officeDocument/2006/relationships/image" Target="../media/image223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23" Type="http://schemas.openxmlformats.org/officeDocument/2006/relationships/image" Target="../media/image222.png"/><Relationship Id="rId28" Type="http://schemas.openxmlformats.org/officeDocument/2006/relationships/image" Target="../media/image227.png"/><Relationship Id="rId10" Type="http://schemas.openxmlformats.org/officeDocument/2006/relationships/image" Target="../media/image209.png"/><Relationship Id="rId19" Type="http://schemas.openxmlformats.org/officeDocument/2006/relationships/image" Target="../media/image218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Relationship Id="rId22" Type="http://schemas.openxmlformats.org/officeDocument/2006/relationships/image" Target="../media/image221.png"/><Relationship Id="rId27" Type="http://schemas.openxmlformats.org/officeDocument/2006/relationships/image" Target="../media/image2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26" Type="http://schemas.openxmlformats.org/officeDocument/2006/relationships/image" Target="../media/image252.png"/><Relationship Id="rId3" Type="http://schemas.openxmlformats.org/officeDocument/2006/relationships/image" Target="../media/image229.png"/><Relationship Id="rId21" Type="http://schemas.openxmlformats.org/officeDocument/2006/relationships/image" Target="../media/image247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5" Type="http://schemas.openxmlformats.org/officeDocument/2006/relationships/image" Target="../media/image251.png"/><Relationship Id="rId2" Type="http://schemas.openxmlformats.org/officeDocument/2006/relationships/image" Target="../media/image228.jpeg"/><Relationship Id="rId16" Type="http://schemas.openxmlformats.org/officeDocument/2006/relationships/image" Target="../media/image242.png"/><Relationship Id="rId20" Type="http://schemas.openxmlformats.org/officeDocument/2006/relationships/image" Target="../media/image246.png"/><Relationship Id="rId29" Type="http://schemas.openxmlformats.org/officeDocument/2006/relationships/image" Target="../media/image25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24" Type="http://schemas.openxmlformats.org/officeDocument/2006/relationships/image" Target="../media/image250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23" Type="http://schemas.openxmlformats.org/officeDocument/2006/relationships/image" Target="../media/image249.png"/><Relationship Id="rId28" Type="http://schemas.openxmlformats.org/officeDocument/2006/relationships/image" Target="../media/image254.png"/><Relationship Id="rId10" Type="http://schemas.openxmlformats.org/officeDocument/2006/relationships/image" Target="../media/image236.png"/><Relationship Id="rId19" Type="http://schemas.openxmlformats.org/officeDocument/2006/relationships/image" Target="../media/image245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Relationship Id="rId22" Type="http://schemas.openxmlformats.org/officeDocument/2006/relationships/image" Target="../media/image248.png"/><Relationship Id="rId27" Type="http://schemas.openxmlformats.org/officeDocument/2006/relationships/image" Target="../media/image2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jpe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jpe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7339" y="323088"/>
              <a:ext cx="5611368" cy="1478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3191" y="228600"/>
            <a:ext cx="8313420" cy="669290"/>
            <a:chOff x="393191" y="228600"/>
            <a:chExt cx="8313420" cy="669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3" y="228600"/>
              <a:ext cx="8258556" cy="6553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1" y="827531"/>
              <a:ext cx="8313420" cy="70103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4420361" y="1067561"/>
            <a:ext cx="0" cy="5791200"/>
          </a:xfrm>
          <a:custGeom>
            <a:avLst/>
            <a:gdLst/>
            <a:ahLst/>
            <a:cxnLst/>
            <a:rect l="l" t="t" r="r" b="b"/>
            <a:pathLst>
              <a:path h="5791200">
                <a:moveTo>
                  <a:pt x="0" y="0"/>
                </a:moveTo>
                <a:lnTo>
                  <a:pt x="0" y="5791199"/>
                </a:lnTo>
              </a:path>
            </a:pathLst>
          </a:custGeom>
          <a:ln w="38100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1093977"/>
            <a:ext cx="26219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entury"/>
                <a:cs typeface="Century"/>
              </a:rPr>
              <a:t>Public</a:t>
            </a:r>
            <a:r>
              <a:rPr sz="3200" u="sng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entury"/>
                <a:cs typeface="Century"/>
              </a:rPr>
              <a:t> </a:t>
            </a:r>
            <a:r>
              <a:rPr sz="32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entury"/>
                <a:cs typeface="Century"/>
              </a:rPr>
              <a:t>Sector:</a:t>
            </a:r>
            <a:endParaRPr sz="320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930119"/>
            <a:ext cx="3775710" cy="218186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5600" marR="5080" indent="-342900">
              <a:lnSpc>
                <a:spcPts val="3360"/>
              </a:lnSpc>
              <a:spcBef>
                <a:spcPts val="359"/>
              </a:spcBef>
              <a:buSzPct val="94915"/>
              <a:buFont typeface="Wingdings"/>
              <a:buChar char=""/>
              <a:tabLst>
                <a:tab pos="355600" algn="l"/>
              </a:tabLst>
            </a:pPr>
            <a:r>
              <a:rPr sz="2950" spc="-105" dirty="0">
                <a:latin typeface="Century"/>
                <a:cs typeface="Century"/>
              </a:rPr>
              <a:t>Owned </a:t>
            </a:r>
            <a:r>
              <a:rPr sz="2950" spc="-80" dirty="0">
                <a:latin typeface="Century"/>
                <a:cs typeface="Century"/>
              </a:rPr>
              <a:t>and</a:t>
            </a:r>
            <a:r>
              <a:rPr sz="2950" spc="-105" dirty="0">
                <a:latin typeface="Century"/>
                <a:cs typeface="Century"/>
              </a:rPr>
              <a:t> </a:t>
            </a:r>
            <a:r>
              <a:rPr sz="2950" spc="-75" dirty="0">
                <a:latin typeface="Century"/>
                <a:cs typeface="Century"/>
              </a:rPr>
              <a:t>operated </a:t>
            </a:r>
            <a:r>
              <a:rPr sz="2950" spc="-45" dirty="0">
                <a:latin typeface="Century"/>
                <a:cs typeface="Century"/>
              </a:rPr>
              <a:t>by</a:t>
            </a:r>
            <a:r>
              <a:rPr sz="2950" spc="-155" dirty="0">
                <a:latin typeface="Century"/>
                <a:cs typeface="Century"/>
              </a:rPr>
              <a:t> </a:t>
            </a:r>
            <a:r>
              <a:rPr sz="2950" spc="-10" dirty="0">
                <a:latin typeface="Century"/>
                <a:cs typeface="Century"/>
              </a:rPr>
              <a:t>government agencies.</a:t>
            </a:r>
            <a:endParaRPr sz="2950">
              <a:latin typeface="Century"/>
              <a:cs typeface="Century"/>
            </a:endParaRPr>
          </a:p>
          <a:p>
            <a:pPr marL="354965" indent="-342265">
              <a:lnSpc>
                <a:spcPts val="3190"/>
              </a:lnSpc>
              <a:buSzPct val="94915"/>
              <a:buFont typeface="Wingdings"/>
              <a:buChar char=""/>
              <a:tabLst>
                <a:tab pos="354965" algn="l"/>
              </a:tabLst>
            </a:pPr>
            <a:r>
              <a:rPr sz="2950" spc="-65" dirty="0">
                <a:latin typeface="Century"/>
                <a:cs typeface="Century"/>
              </a:rPr>
              <a:t>E.g.:</a:t>
            </a:r>
            <a:r>
              <a:rPr sz="2950" spc="-114" dirty="0">
                <a:latin typeface="Century"/>
                <a:cs typeface="Century"/>
              </a:rPr>
              <a:t> </a:t>
            </a:r>
            <a:r>
              <a:rPr sz="2950" spc="-95" dirty="0">
                <a:latin typeface="Century"/>
                <a:cs typeface="Century"/>
              </a:rPr>
              <a:t>BHEL,</a:t>
            </a:r>
            <a:r>
              <a:rPr sz="2950" spc="-85" dirty="0">
                <a:latin typeface="Century"/>
                <a:cs typeface="Century"/>
              </a:rPr>
              <a:t> </a:t>
            </a:r>
            <a:r>
              <a:rPr sz="2950" spc="-20" dirty="0">
                <a:latin typeface="Century"/>
                <a:cs typeface="Century"/>
              </a:rPr>
              <a:t>SAIL</a:t>
            </a:r>
            <a:endParaRPr sz="2950">
              <a:latin typeface="Century"/>
              <a:cs typeface="Century"/>
            </a:endParaRPr>
          </a:p>
          <a:p>
            <a:pPr marL="355600">
              <a:lnSpc>
                <a:spcPts val="3450"/>
              </a:lnSpc>
            </a:pPr>
            <a:r>
              <a:rPr sz="2950" spc="-20" dirty="0">
                <a:latin typeface="Century"/>
                <a:cs typeface="Century"/>
              </a:rPr>
              <a:t>etc…</a:t>
            </a:r>
            <a:endParaRPr sz="295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0673" y="1093977"/>
            <a:ext cx="4389120" cy="3018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entury"/>
                <a:cs typeface="Century"/>
              </a:rPr>
              <a:t>Private</a:t>
            </a:r>
            <a:r>
              <a:rPr sz="3200" u="sng" spc="-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entury"/>
                <a:cs typeface="Century"/>
              </a:rPr>
              <a:t> </a:t>
            </a:r>
            <a:r>
              <a:rPr sz="32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entury"/>
                <a:cs typeface="Century"/>
              </a:rPr>
              <a:t>Sector:</a:t>
            </a:r>
            <a:endParaRPr sz="3200">
              <a:latin typeface="Century"/>
              <a:cs typeface="Century"/>
            </a:endParaRPr>
          </a:p>
          <a:p>
            <a:pPr marL="354965" marR="5080" indent="-342900">
              <a:lnSpc>
                <a:spcPts val="3360"/>
              </a:lnSpc>
              <a:spcBef>
                <a:spcPts val="2995"/>
              </a:spcBef>
              <a:buSzPct val="94915"/>
              <a:buFont typeface="Wingdings"/>
              <a:buChar char=""/>
              <a:tabLst>
                <a:tab pos="354965" algn="l"/>
              </a:tabLst>
            </a:pPr>
            <a:r>
              <a:rPr sz="2950" spc="-105" dirty="0">
                <a:latin typeface="Century"/>
                <a:cs typeface="Century"/>
              </a:rPr>
              <a:t>Owned</a:t>
            </a:r>
            <a:r>
              <a:rPr sz="2950" spc="-95" dirty="0">
                <a:latin typeface="Century"/>
                <a:cs typeface="Century"/>
              </a:rPr>
              <a:t> </a:t>
            </a:r>
            <a:r>
              <a:rPr sz="2950" spc="-80" dirty="0">
                <a:latin typeface="Century"/>
                <a:cs typeface="Century"/>
              </a:rPr>
              <a:t>and</a:t>
            </a:r>
            <a:r>
              <a:rPr sz="2950" spc="-70" dirty="0">
                <a:latin typeface="Century"/>
                <a:cs typeface="Century"/>
              </a:rPr>
              <a:t> </a:t>
            </a:r>
            <a:r>
              <a:rPr sz="2950" spc="-90" dirty="0">
                <a:latin typeface="Century"/>
                <a:cs typeface="Century"/>
              </a:rPr>
              <a:t>operated</a:t>
            </a:r>
            <a:r>
              <a:rPr sz="2950" spc="-95" dirty="0">
                <a:latin typeface="Century"/>
                <a:cs typeface="Century"/>
              </a:rPr>
              <a:t> </a:t>
            </a:r>
            <a:r>
              <a:rPr sz="2950" spc="-25" dirty="0">
                <a:latin typeface="Century"/>
                <a:cs typeface="Century"/>
              </a:rPr>
              <a:t>by </a:t>
            </a:r>
            <a:r>
              <a:rPr sz="2950" spc="-75" dirty="0">
                <a:latin typeface="Century"/>
                <a:cs typeface="Century"/>
              </a:rPr>
              <a:t>individuals</a:t>
            </a:r>
            <a:r>
              <a:rPr sz="2950" spc="-135" dirty="0">
                <a:latin typeface="Century"/>
                <a:cs typeface="Century"/>
              </a:rPr>
              <a:t> </a:t>
            </a:r>
            <a:r>
              <a:rPr sz="2950" dirty="0">
                <a:latin typeface="Century"/>
                <a:cs typeface="Century"/>
              </a:rPr>
              <a:t>or</a:t>
            </a:r>
            <a:r>
              <a:rPr sz="2950" spc="-170" dirty="0">
                <a:latin typeface="Century"/>
                <a:cs typeface="Century"/>
              </a:rPr>
              <a:t> </a:t>
            </a:r>
            <a:r>
              <a:rPr sz="2950" dirty="0">
                <a:latin typeface="Century"/>
                <a:cs typeface="Century"/>
              </a:rPr>
              <a:t>a</a:t>
            </a:r>
            <a:r>
              <a:rPr sz="2950" spc="-140" dirty="0">
                <a:latin typeface="Century"/>
                <a:cs typeface="Century"/>
              </a:rPr>
              <a:t> </a:t>
            </a:r>
            <a:r>
              <a:rPr sz="2950" spc="-80" dirty="0">
                <a:latin typeface="Century"/>
                <a:cs typeface="Century"/>
              </a:rPr>
              <a:t>group</a:t>
            </a:r>
            <a:r>
              <a:rPr sz="2950" spc="-125" dirty="0">
                <a:latin typeface="Century"/>
                <a:cs typeface="Century"/>
              </a:rPr>
              <a:t> </a:t>
            </a:r>
            <a:r>
              <a:rPr sz="2950" spc="-25" dirty="0">
                <a:latin typeface="Century"/>
                <a:cs typeface="Century"/>
              </a:rPr>
              <a:t>of </a:t>
            </a:r>
            <a:r>
              <a:rPr sz="2950" spc="-10" dirty="0">
                <a:latin typeface="Century"/>
                <a:cs typeface="Century"/>
              </a:rPr>
              <a:t>individuals.</a:t>
            </a:r>
            <a:endParaRPr sz="2950">
              <a:latin typeface="Century"/>
              <a:cs typeface="Century"/>
            </a:endParaRPr>
          </a:p>
          <a:p>
            <a:pPr marL="354965" marR="113664" indent="-342900">
              <a:lnSpc>
                <a:spcPts val="3360"/>
              </a:lnSpc>
              <a:buSzPct val="94915"/>
              <a:buFont typeface="Wingdings"/>
              <a:buChar char=""/>
              <a:tabLst>
                <a:tab pos="354965" algn="l"/>
              </a:tabLst>
            </a:pPr>
            <a:r>
              <a:rPr sz="2950" spc="-65" dirty="0">
                <a:latin typeface="Century"/>
                <a:cs typeface="Century"/>
              </a:rPr>
              <a:t>E.g.:</a:t>
            </a:r>
            <a:r>
              <a:rPr sz="2950" spc="-110" dirty="0">
                <a:latin typeface="Century"/>
                <a:cs typeface="Century"/>
              </a:rPr>
              <a:t> </a:t>
            </a:r>
            <a:r>
              <a:rPr sz="2950" spc="-90" dirty="0">
                <a:latin typeface="Century"/>
                <a:cs typeface="Century"/>
              </a:rPr>
              <a:t>TISCO,</a:t>
            </a:r>
            <a:r>
              <a:rPr sz="2950" spc="-105" dirty="0">
                <a:latin typeface="Century"/>
                <a:cs typeface="Century"/>
              </a:rPr>
              <a:t> </a:t>
            </a:r>
            <a:r>
              <a:rPr sz="2950" spc="-70" dirty="0">
                <a:latin typeface="Century"/>
                <a:cs typeface="Century"/>
              </a:rPr>
              <a:t>Bajaj</a:t>
            </a:r>
            <a:r>
              <a:rPr sz="2950" spc="-235" dirty="0">
                <a:latin typeface="Century"/>
                <a:cs typeface="Century"/>
              </a:rPr>
              <a:t> </a:t>
            </a:r>
            <a:r>
              <a:rPr sz="2950" spc="-60" dirty="0">
                <a:latin typeface="Century"/>
                <a:cs typeface="Century"/>
              </a:rPr>
              <a:t>Auto </a:t>
            </a:r>
            <a:r>
              <a:rPr sz="2950" spc="-65" dirty="0">
                <a:latin typeface="Century"/>
                <a:cs typeface="Century"/>
              </a:rPr>
              <a:t>Ltd.</a:t>
            </a:r>
            <a:r>
              <a:rPr sz="2950" spc="-135" dirty="0">
                <a:latin typeface="Century"/>
                <a:cs typeface="Century"/>
              </a:rPr>
              <a:t> </a:t>
            </a:r>
            <a:r>
              <a:rPr sz="2950" spc="-90" dirty="0">
                <a:latin typeface="Century"/>
                <a:cs typeface="Century"/>
              </a:rPr>
              <a:t>Dabur</a:t>
            </a:r>
            <a:r>
              <a:rPr sz="2950" spc="-105" dirty="0">
                <a:latin typeface="Century"/>
                <a:cs typeface="Century"/>
              </a:rPr>
              <a:t> </a:t>
            </a:r>
            <a:r>
              <a:rPr sz="2950" spc="-10" dirty="0">
                <a:latin typeface="Century"/>
                <a:cs typeface="Century"/>
              </a:rPr>
              <a:t>industries.</a:t>
            </a:r>
            <a:endParaRPr sz="2950">
              <a:latin typeface="Century"/>
              <a:cs typeface="Century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02479" y="4440935"/>
            <a:ext cx="2124455" cy="18181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652" y="3744467"/>
            <a:ext cx="3956304" cy="27691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81800" y="4253484"/>
            <a:ext cx="2228088" cy="21915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4736"/>
            <a:ext cx="9144000" cy="6734809"/>
            <a:chOff x="0" y="54736"/>
            <a:chExt cx="9144000" cy="6734809"/>
          </a:xfrm>
        </p:grpSpPr>
        <p:sp>
          <p:nvSpPr>
            <p:cNvPr id="3" name="object 3"/>
            <p:cNvSpPr/>
            <p:nvPr/>
          </p:nvSpPr>
          <p:spPr>
            <a:xfrm>
              <a:off x="4572761" y="69341"/>
              <a:ext cx="76200" cy="6705600"/>
            </a:xfrm>
            <a:custGeom>
              <a:avLst/>
              <a:gdLst/>
              <a:ahLst/>
              <a:cxnLst/>
              <a:rect l="l" t="t" r="r" b="b"/>
              <a:pathLst>
                <a:path w="76200" h="6705600">
                  <a:moveTo>
                    <a:pt x="0" y="0"/>
                  </a:moveTo>
                  <a:lnTo>
                    <a:pt x="76200" y="6705600"/>
                  </a:lnTo>
                </a:path>
              </a:pathLst>
            </a:custGeom>
            <a:ln w="28956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87" y="201802"/>
              <a:ext cx="2075407" cy="2663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505078"/>
              <a:ext cx="2116836" cy="3505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946784"/>
            <a:ext cx="438340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b="1" i="1" dirty="0">
                <a:latin typeface="Trebuchet MS"/>
                <a:cs typeface="Trebuchet MS"/>
              </a:rPr>
              <a:t>The</a:t>
            </a:r>
            <a:r>
              <a:rPr sz="2400" b="1" i="1" spc="-5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industries</a:t>
            </a:r>
            <a:r>
              <a:rPr sz="2400" b="1" i="1" spc="-4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which</a:t>
            </a:r>
            <a:r>
              <a:rPr sz="2400" b="1" i="1" spc="-45" dirty="0">
                <a:latin typeface="Trebuchet MS"/>
                <a:cs typeface="Trebuchet MS"/>
              </a:rPr>
              <a:t> </a:t>
            </a:r>
            <a:r>
              <a:rPr sz="2400" b="1" i="1" spc="-25" dirty="0">
                <a:latin typeface="Trebuchet MS"/>
                <a:cs typeface="Trebuchet MS"/>
              </a:rPr>
              <a:t>are </a:t>
            </a:r>
            <a:r>
              <a:rPr sz="2400" b="1" i="1" dirty="0">
                <a:latin typeface="Trebuchet MS"/>
                <a:cs typeface="Trebuchet MS"/>
              </a:rPr>
              <a:t>jointly</a:t>
            </a:r>
            <a:r>
              <a:rPr sz="2400" b="1" i="1" spc="-2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run by</a:t>
            </a:r>
            <a:r>
              <a:rPr sz="2400" b="1" i="1" spc="-2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the</a:t>
            </a:r>
            <a:r>
              <a:rPr sz="2400" b="1" i="1" spc="-1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state</a:t>
            </a:r>
            <a:r>
              <a:rPr sz="2400" b="1" i="1" spc="-30" dirty="0">
                <a:latin typeface="Trebuchet MS"/>
                <a:cs typeface="Trebuchet MS"/>
              </a:rPr>
              <a:t> </a:t>
            </a:r>
            <a:r>
              <a:rPr sz="2400" b="1" i="1" spc="-25" dirty="0">
                <a:latin typeface="Trebuchet MS"/>
                <a:cs typeface="Trebuchet MS"/>
              </a:rPr>
              <a:t>and </a:t>
            </a:r>
            <a:r>
              <a:rPr sz="2400" b="1" i="1" dirty="0">
                <a:latin typeface="Trebuchet MS"/>
                <a:cs typeface="Trebuchet MS"/>
              </a:rPr>
              <a:t>individuals</a:t>
            </a:r>
            <a:r>
              <a:rPr sz="2400" b="1" i="1" spc="-1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or</a:t>
            </a:r>
            <a:r>
              <a:rPr sz="2400" b="1" i="1" spc="-4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a</a:t>
            </a:r>
            <a:r>
              <a:rPr sz="2400" b="1" i="1" spc="-2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group</a:t>
            </a:r>
            <a:r>
              <a:rPr sz="2400" b="1" i="1" spc="-30" dirty="0">
                <a:latin typeface="Trebuchet MS"/>
                <a:cs typeface="Trebuchet MS"/>
              </a:rPr>
              <a:t> </a:t>
            </a:r>
            <a:r>
              <a:rPr sz="2400" b="1" i="1" spc="-25" dirty="0">
                <a:latin typeface="Trebuchet MS"/>
                <a:cs typeface="Trebuchet MS"/>
              </a:rPr>
              <a:t>of </a:t>
            </a:r>
            <a:r>
              <a:rPr sz="2400" b="1" i="1" spc="-10" dirty="0">
                <a:latin typeface="Trebuchet MS"/>
                <a:cs typeface="Trebuchet MS"/>
              </a:rPr>
              <a:t>individuals.</a:t>
            </a:r>
            <a:endParaRPr sz="2400">
              <a:latin typeface="Trebuchet MS"/>
              <a:cs typeface="Trebuchet MS"/>
            </a:endParaRPr>
          </a:p>
          <a:p>
            <a:pPr marL="355600" marR="80645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1" i="1" dirty="0">
                <a:latin typeface="Trebuchet MS"/>
                <a:cs typeface="Trebuchet MS"/>
              </a:rPr>
              <a:t>E.g.:</a:t>
            </a:r>
            <a:r>
              <a:rPr sz="2400" b="1" i="1" spc="-4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Oil</a:t>
            </a:r>
            <a:r>
              <a:rPr sz="2400" b="1" i="1" spc="-4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India</a:t>
            </a:r>
            <a:r>
              <a:rPr sz="2400" b="1" i="1" spc="-55" dirty="0">
                <a:latin typeface="Trebuchet MS"/>
                <a:cs typeface="Trebuchet MS"/>
              </a:rPr>
              <a:t> </a:t>
            </a:r>
            <a:r>
              <a:rPr sz="2400" b="1" i="1" spc="-10" dirty="0">
                <a:latin typeface="Trebuchet MS"/>
                <a:cs typeface="Trebuchet MS"/>
              </a:rPr>
              <a:t>Limited[OIL] </a:t>
            </a:r>
            <a:r>
              <a:rPr sz="2400" b="1" i="1" dirty="0">
                <a:latin typeface="Trebuchet MS"/>
                <a:cs typeface="Trebuchet MS"/>
              </a:rPr>
              <a:t>is</a:t>
            </a:r>
            <a:r>
              <a:rPr sz="2400" b="1" i="1" spc="-3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jointly</a:t>
            </a:r>
            <a:r>
              <a:rPr sz="2400" b="1" i="1" spc="-5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owned</a:t>
            </a:r>
            <a:r>
              <a:rPr sz="2400" b="1" i="1" spc="-2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by</a:t>
            </a:r>
            <a:r>
              <a:rPr sz="2400" b="1" i="1" spc="-30" dirty="0">
                <a:latin typeface="Trebuchet MS"/>
                <a:cs typeface="Trebuchet MS"/>
              </a:rPr>
              <a:t> </a:t>
            </a:r>
            <a:r>
              <a:rPr sz="2400" b="1" i="1" spc="-10" dirty="0">
                <a:latin typeface="Trebuchet MS"/>
                <a:cs typeface="Trebuchet MS"/>
              </a:rPr>
              <a:t>public </a:t>
            </a:r>
            <a:r>
              <a:rPr sz="2400" b="1" i="1" dirty="0">
                <a:latin typeface="Trebuchet MS"/>
                <a:cs typeface="Trebuchet MS"/>
              </a:rPr>
              <a:t>and</a:t>
            </a:r>
            <a:r>
              <a:rPr sz="2400" b="1" i="1" spc="-8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private</a:t>
            </a:r>
            <a:r>
              <a:rPr sz="2400" b="1" i="1" spc="-75" dirty="0">
                <a:latin typeface="Trebuchet MS"/>
                <a:cs typeface="Trebuchet MS"/>
              </a:rPr>
              <a:t> </a:t>
            </a:r>
            <a:r>
              <a:rPr sz="2400" b="1" i="1" spc="-10" dirty="0">
                <a:latin typeface="Trebuchet MS"/>
                <a:cs typeface="Trebuchet MS"/>
              </a:rPr>
              <a:t>sector.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" y="203708"/>
            <a:ext cx="8446135" cy="6488430"/>
            <a:chOff x="304800" y="203708"/>
            <a:chExt cx="8446135" cy="64884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9640" y="203708"/>
              <a:ext cx="3270504" cy="3390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7591" y="4565904"/>
              <a:ext cx="3633216" cy="21259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" y="3809999"/>
              <a:ext cx="4191000" cy="27432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727575" y="797178"/>
            <a:ext cx="433197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085" algn="l"/>
              </a:tabLst>
            </a:pPr>
            <a:r>
              <a:rPr sz="2400" b="1" i="1" dirty="0">
                <a:latin typeface="Trebuchet MS"/>
                <a:cs typeface="Trebuchet MS"/>
              </a:rPr>
              <a:t>Industries</a:t>
            </a:r>
            <a:r>
              <a:rPr sz="2400" b="1" i="1" spc="-7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are</a:t>
            </a:r>
            <a:r>
              <a:rPr sz="2400" b="1" i="1" spc="-7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owned</a:t>
            </a:r>
            <a:r>
              <a:rPr sz="2400" b="1" i="1" spc="-65" dirty="0">
                <a:latin typeface="Trebuchet MS"/>
                <a:cs typeface="Trebuchet MS"/>
              </a:rPr>
              <a:t> </a:t>
            </a:r>
            <a:r>
              <a:rPr sz="2400" b="1" i="1" spc="-25" dirty="0">
                <a:latin typeface="Trebuchet MS"/>
                <a:cs typeface="Trebuchet MS"/>
              </a:rPr>
              <a:t>and 	</a:t>
            </a:r>
            <a:r>
              <a:rPr sz="2400" b="1" i="1" dirty="0">
                <a:latin typeface="Trebuchet MS"/>
                <a:cs typeface="Trebuchet MS"/>
              </a:rPr>
              <a:t>operated</a:t>
            </a:r>
            <a:r>
              <a:rPr sz="2400" b="1" i="1" spc="-4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by</a:t>
            </a:r>
            <a:r>
              <a:rPr sz="2400" b="1" i="1" spc="-4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the</a:t>
            </a:r>
            <a:r>
              <a:rPr sz="2400" b="1" i="1" spc="-35" dirty="0">
                <a:latin typeface="Trebuchet MS"/>
                <a:cs typeface="Trebuchet MS"/>
              </a:rPr>
              <a:t> </a:t>
            </a:r>
            <a:r>
              <a:rPr sz="2400" b="1" i="1" spc="-10" dirty="0">
                <a:latin typeface="Trebuchet MS"/>
                <a:cs typeface="Trebuchet MS"/>
              </a:rPr>
              <a:t>producers 	</a:t>
            </a:r>
            <a:r>
              <a:rPr sz="2400" b="1" i="1" dirty="0">
                <a:latin typeface="Trebuchet MS"/>
                <a:cs typeface="Trebuchet MS"/>
              </a:rPr>
              <a:t>or</a:t>
            </a:r>
            <a:r>
              <a:rPr sz="2400" b="1" i="1" spc="-2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suppliers</a:t>
            </a:r>
            <a:r>
              <a:rPr sz="2400" b="1" i="1" spc="-1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of</a:t>
            </a:r>
            <a:r>
              <a:rPr sz="2400" b="1" i="1" spc="-25" dirty="0">
                <a:latin typeface="Trebuchet MS"/>
                <a:cs typeface="Trebuchet MS"/>
              </a:rPr>
              <a:t> raw 	</a:t>
            </a:r>
            <a:r>
              <a:rPr sz="2400" b="1" i="1" dirty="0">
                <a:latin typeface="Trebuchet MS"/>
                <a:cs typeface="Trebuchet MS"/>
              </a:rPr>
              <a:t>materials,</a:t>
            </a:r>
            <a:r>
              <a:rPr sz="2400" b="1" i="1" spc="-5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workers</a:t>
            </a:r>
            <a:r>
              <a:rPr sz="2400" b="1" i="1" spc="-2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or</a:t>
            </a:r>
            <a:r>
              <a:rPr sz="2400" b="1" i="1" spc="-45" dirty="0">
                <a:latin typeface="Trebuchet MS"/>
                <a:cs typeface="Trebuchet MS"/>
              </a:rPr>
              <a:t> </a:t>
            </a:r>
            <a:r>
              <a:rPr sz="2400" b="1" i="1" spc="-10" dirty="0">
                <a:latin typeface="Trebuchet MS"/>
                <a:cs typeface="Trebuchet MS"/>
              </a:rPr>
              <a:t>both.</a:t>
            </a:r>
            <a:endParaRPr sz="2400">
              <a:latin typeface="Trebuchet MS"/>
              <a:cs typeface="Trebuchet MS"/>
            </a:endParaRPr>
          </a:p>
          <a:p>
            <a:pPr marL="297815" marR="184785" indent="-28575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400" b="1" i="1" dirty="0">
                <a:latin typeface="Trebuchet MS"/>
                <a:cs typeface="Trebuchet MS"/>
              </a:rPr>
              <a:t>They</a:t>
            </a:r>
            <a:r>
              <a:rPr sz="2400" b="1" i="1" spc="-2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pool</a:t>
            </a:r>
            <a:r>
              <a:rPr sz="2400" b="1" i="1" spc="-5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in</a:t>
            </a:r>
            <a:r>
              <a:rPr sz="2400" b="1" i="1" spc="-2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the</a:t>
            </a:r>
            <a:r>
              <a:rPr sz="2400" b="1" i="1" spc="-30" dirty="0">
                <a:latin typeface="Trebuchet MS"/>
                <a:cs typeface="Trebuchet MS"/>
              </a:rPr>
              <a:t> </a:t>
            </a:r>
            <a:r>
              <a:rPr sz="2400" b="1" i="1" spc="-10" dirty="0">
                <a:latin typeface="Trebuchet MS"/>
                <a:cs typeface="Trebuchet MS"/>
              </a:rPr>
              <a:t>resources 	</a:t>
            </a:r>
            <a:r>
              <a:rPr sz="2400" b="1" i="1" dirty="0">
                <a:latin typeface="Trebuchet MS"/>
                <a:cs typeface="Trebuchet MS"/>
              </a:rPr>
              <a:t>and</a:t>
            </a:r>
            <a:r>
              <a:rPr sz="2400" b="1" i="1" spc="-6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share</a:t>
            </a:r>
            <a:r>
              <a:rPr sz="2400" b="1" i="1" spc="-5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the</a:t>
            </a:r>
            <a:r>
              <a:rPr sz="2400" b="1" i="1" spc="-5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profits</a:t>
            </a:r>
            <a:r>
              <a:rPr sz="2400" b="1" i="1" spc="-55" dirty="0">
                <a:latin typeface="Trebuchet MS"/>
                <a:cs typeface="Trebuchet MS"/>
              </a:rPr>
              <a:t> </a:t>
            </a:r>
            <a:r>
              <a:rPr sz="2400" b="1" i="1" spc="-25" dirty="0">
                <a:latin typeface="Trebuchet MS"/>
                <a:cs typeface="Trebuchet MS"/>
              </a:rPr>
              <a:t>or 	</a:t>
            </a:r>
            <a:r>
              <a:rPr sz="2400" b="1" i="1" dirty="0">
                <a:latin typeface="Trebuchet MS"/>
                <a:cs typeface="Trebuchet MS"/>
              </a:rPr>
              <a:t>losses</a:t>
            </a:r>
            <a:r>
              <a:rPr sz="2400" b="1" i="1" spc="-15" dirty="0">
                <a:latin typeface="Trebuchet MS"/>
                <a:cs typeface="Trebuchet MS"/>
              </a:rPr>
              <a:t> </a:t>
            </a:r>
            <a:r>
              <a:rPr sz="2400" b="1" i="1" spc="-10" dirty="0">
                <a:latin typeface="Trebuchet MS"/>
                <a:cs typeface="Trebuchet MS"/>
              </a:rPr>
              <a:t>proportionately</a:t>
            </a:r>
            <a:endParaRPr sz="2400">
              <a:latin typeface="Trebuchet MS"/>
              <a:cs typeface="Trebuchet MS"/>
            </a:endParaRPr>
          </a:p>
          <a:p>
            <a:pPr marL="299085" marR="800735" indent="-287020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400" b="1" i="1" dirty="0">
                <a:latin typeface="Trebuchet MS"/>
                <a:cs typeface="Trebuchet MS"/>
              </a:rPr>
              <a:t>E.g.:</a:t>
            </a:r>
            <a:r>
              <a:rPr sz="2400" b="1" i="1" spc="-4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sugar</a:t>
            </a:r>
            <a:r>
              <a:rPr sz="2400" b="1" i="1" spc="-5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industry</a:t>
            </a:r>
            <a:r>
              <a:rPr sz="2400" b="1" i="1" spc="-55" dirty="0">
                <a:latin typeface="Trebuchet MS"/>
                <a:cs typeface="Trebuchet MS"/>
              </a:rPr>
              <a:t> </a:t>
            </a:r>
            <a:r>
              <a:rPr sz="2400" b="1" i="1" spc="-25" dirty="0">
                <a:latin typeface="Trebuchet MS"/>
                <a:cs typeface="Trebuchet MS"/>
              </a:rPr>
              <a:t>in </a:t>
            </a:r>
            <a:r>
              <a:rPr sz="2400" b="1" i="1" dirty="0">
                <a:latin typeface="Trebuchet MS"/>
                <a:cs typeface="Trebuchet MS"/>
              </a:rPr>
              <a:t>Maharashtra,</a:t>
            </a:r>
            <a:r>
              <a:rPr sz="2400" b="1" i="1" spc="-6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the</a:t>
            </a:r>
            <a:r>
              <a:rPr sz="2400" b="1" i="1" spc="-70" dirty="0">
                <a:latin typeface="Trebuchet MS"/>
                <a:cs typeface="Trebuchet MS"/>
              </a:rPr>
              <a:t> </a:t>
            </a:r>
            <a:r>
              <a:rPr sz="2400" b="1" i="1" spc="-20" dirty="0">
                <a:latin typeface="Trebuchet MS"/>
                <a:cs typeface="Trebuchet MS"/>
              </a:rPr>
              <a:t>coir </a:t>
            </a:r>
            <a:r>
              <a:rPr sz="2400" b="1" i="1" dirty="0">
                <a:latin typeface="Trebuchet MS"/>
                <a:cs typeface="Trebuchet MS"/>
              </a:rPr>
              <a:t>industry</a:t>
            </a:r>
            <a:r>
              <a:rPr sz="2400" b="1" i="1" spc="-4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in</a:t>
            </a:r>
            <a:r>
              <a:rPr sz="2400" b="1" i="1" spc="-35" dirty="0">
                <a:latin typeface="Trebuchet MS"/>
                <a:cs typeface="Trebuchet MS"/>
              </a:rPr>
              <a:t> </a:t>
            </a:r>
            <a:r>
              <a:rPr sz="2400" b="1" i="1" spc="-10" dirty="0">
                <a:latin typeface="Trebuchet MS"/>
                <a:cs typeface="Trebuchet MS"/>
              </a:rPr>
              <a:t>Kerala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54" y="243966"/>
            <a:ext cx="803147" cy="5547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6835" y="384936"/>
            <a:ext cx="295401" cy="4044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96310" y="394334"/>
            <a:ext cx="294639" cy="4043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03832" y="234695"/>
            <a:ext cx="4269105" cy="715645"/>
            <a:chOff x="1703832" y="234695"/>
            <a:chExt cx="4269105" cy="71564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7433" y="234695"/>
              <a:ext cx="874521" cy="5640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6847" y="254761"/>
              <a:ext cx="190880" cy="5439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3832" y="384936"/>
              <a:ext cx="4268724" cy="5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6114" y="384936"/>
              <a:ext cx="584835" cy="4137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92446" y="394334"/>
              <a:ext cx="85978" cy="3950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92446" y="243966"/>
              <a:ext cx="85978" cy="967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64022" y="384936"/>
              <a:ext cx="295401" cy="40449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9129" y="1133983"/>
            <a:ext cx="8269093" cy="38061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5553" y="1621663"/>
            <a:ext cx="8890143" cy="3806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5553" y="2109342"/>
            <a:ext cx="6779149" cy="38061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0931" y="2453767"/>
            <a:ext cx="16586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Garamond"/>
                <a:cs typeface="Garamond"/>
              </a:rPr>
              <a:t>Example</a:t>
            </a:r>
            <a:r>
              <a:rPr sz="3200" spc="-10" dirty="0">
                <a:solidFill>
                  <a:srgbClr val="FF0000"/>
                </a:solidFill>
                <a:latin typeface="Garamond"/>
                <a:cs typeface="Garamond"/>
              </a:rPr>
              <a:t>: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0531" y="3287648"/>
            <a:ext cx="58483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>
                <a:solidFill>
                  <a:srgbClr val="7E0000"/>
                </a:solidFill>
                <a:latin typeface="Webdings"/>
                <a:cs typeface="Webdings"/>
              </a:rPr>
              <a:t></a:t>
            </a:r>
            <a:endParaRPr sz="4400">
              <a:latin typeface="Webdings"/>
              <a:cs typeface="Webdings"/>
            </a:endParaRPr>
          </a:p>
          <a:p>
            <a:pPr marL="12700">
              <a:lnSpc>
                <a:spcPct val="100000"/>
              </a:lnSpc>
            </a:pPr>
            <a:r>
              <a:rPr sz="4400" spc="-50" dirty="0">
                <a:solidFill>
                  <a:srgbClr val="7E0000"/>
                </a:solidFill>
                <a:latin typeface="Webdings"/>
                <a:cs typeface="Webdings"/>
              </a:rPr>
              <a:t></a:t>
            </a:r>
            <a:endParaRPr sz="4400">
              <a:latin typeface="Webdings"/>
              <a:cs typeface="Web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0531" y="4628463"/>
            <a:ext cx="58547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>
                <a:solidFill>
                  <a:srgbClr val="7E0000"/>
                </a:solidFill>
                <a:latin typeface="Webdings"/>
                <a:cs typeface="Webdings"/>
              </a:rPr>
              <a:t></a:t>
            </a:r>
            <a:endParaRPr sz="4400">
              <a:latin typeface="Webdings"/>
              <a:cs typeface="Web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00" spc="-50" dirty="0">
                <a:solidFill>
                  <a:srgbClr val="7E0000"/>
                </a:solidFill>
                <a:latin typeface="Webdings"/>
                <a:cs typeface="Webdings"/>
              </a:rPr>
              <a:t></a:t>
            </a:r>
            <a:endParaRPr sz="4400">
              <a:latin typeface="Webdings"/>
              <a:cs typeface="Web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1385" y="3471138"/>
            <a:ext cx="3761740" cy="2388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Cloth</a:t>
            </a:r>
            <a:r>
              <a:rPr sz="32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from</a:t>
            </a:r>
            <a:r>
              <a:rPr sz="32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Garamond"/>
                <a:cs typeface="Garamond"/>
              </a:rPr>
              <a:t>cotton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Sugar</a:t>
            </a:r>
            <a:r>
              <a:rPr sz="32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from</a:t>
            </a:r>
            <a:r>
              <a:rPr sz="32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Garamond"/>
                <a:cs typeface="Garamond"/>
              </a:rPr>
              <a:t>sugarcane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rgbClr val="FF0000"/>
                </a:solidFill>
                <a:latin typeface="Garamond"/>
                <a:cs typeface="Garamond"/>
              </a:rPr>
              <a:t>Paper</a:t>
            </a:r>
            <a:r>
              <a:rPr sz="32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from</a:t>
            </a:r>
            <a:r>
              <a:rPr sz="32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Garamond"/>
                <a:cs typeface="Garamond"/>
              </a:rPr>
              <a:t>wood</a:t>
            </a:r>
            <a:endParaRPr sz="3200">
              <a:latin typeface="Garamond"/>
              <a:cs typeface="Garamond"/>
            </a:endParaRPr>
          </a:p>
          <a:p>
            <a:pPr marL="215265">
              <a:lnSpc>
                <a:spcPct val="100000"/>
              </a:lnSpc>
              <a:spcBef>
                <a:spcPts val="805"/>
              </a:spcBef>
            </a:pP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Iron</a:t>
            </a:r>
            <a:r>
              <a:rPr sz="32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from</a:t>
            </a:r>
            <a:r>
              <a:rPr sz="32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iron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Garamond"/>
                <a:cs typeface="Garamond"/>
              </a:rPr>
              <a:t>ore</a:t>
            </a:r>
            <a:endParaRPr sz="3200">
              <a:latin typeface="Garamond"/>
              <a:cs typeface="Garamond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62600" y="2590800"/>
            <a:ext cx="3200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4631" y="192023"/>
            <a:ext cx="7706995" cy="727075"/>
            <a:chOff x="484631" y="192023"/>
            <a:chExt cx="7706995" cy="727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79" y="192023"/>
              <a:ext cx="1566671" cy="6126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014" y="210946"/>
              <a:ext cx="1462608" cy="50761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1014" y="210946"/>
              <a:ext cx="1463040" cy="508000"/>
            </a:xfrm>
            <a:custGeom>
              <a:avLst/>
              <a:gdLst/>
              <a:ahLst/>
              <a:cxnLst/>
              <a:rect l="l" t="t" r="r" b="b"/>
              <a:pathLst>
                <a:path w="1463039" h="508000">
                  <a:moveTo>
                    <a:pt x="781253" y="8381"/>
                  </a:moveTo>
                  <a:lnTo>
                    <a:pt x="1079957" y="8381"/>
                  </a:lnTo>
                  <a:lnTo>
                    <a:pt x="1079957" y="91312"/>
                  </a:lnTo>
                  <a:lnTo>
                    <a:pt x="862279" y="91312"/>
                  </a:lnTo>
                  <a:lnTo>
                    <a:pt x="862279" y="200151"/>
                  </a:lnTo>
                  <a:lnTo>
                    <a:pt x="1064590" y="200151"/>
                  </a:lnTo>
                  <a:lnTo>
                    <a:pt x="1064590" y="282955"/>
                  </a:lnTo>
                  <a:lnTo>
                    <a:pt x="862279" y="282955"/>
                  </a:lnTo>
                  <a:lnTo>
                    <a:pt x="862279" y="416178"/>
                  </a:lnTo>
                  <a:lnTo>
                    <a:pt x="1087323" y="416178"/>
                  </a:lnTo>
                  <a:lnTo>
                    <a:pt x="1087323" y="499237"/>
                  </a:lnTo>
                  <a:lnTo>
                    <a:pt x="781253" y="499237"/>
                  </a:lnTo>
                  <a:lnTo>
                    <a:pt x="781253" y="8381"/>
                  </a:lnTo>
                  <a:close/>
                </a:path>
                <a:path w="1463039" h="508000">
                  <a:moveTo>
                    <a:pt x="0" y="8381"/>
                  </a:moveTo>
                  <a:lnTo>
                    <a:pt x="81038" y="8381"/>
                  </a:lnTo>
                  <a:lnTo>
                    <a:pt x="81038" y="274192"/>
                  </a:lnTo>
                  <a:lnTo>
                    <a:pt x="81227" y="302458"/>
                  </a:lnTo>
                  <a:lnTo>
                    <a:pt x="82737" y="342844"/>
                  </a:lnTo>
                  <a:lnTo>
                    <a:pt x="93156" y="383714"/>
                  </a:lnTo>
                  <a:lnTo>
                    <a:pt x="120688" y="412890"/>
                  </a:lnTo>
                  <a:lnTo>
                    <a:pt x="163245" y="422910"/>
                  </a:lnTo>
                  <a:lnTo>
                    <a:pt x="176692" y="422124"/>
                  </a:lnTo>
                  <a:lnTo>
                    <a:pt x="217413" y="403453"/>
                  </a:lnTo>
                  <a:lnTo>
                    <a:pt x="236418" y="361203"/>
                  </a:lnTo>
                  <a:lnTo>
                    <a:pt x="239685" y="313388"/>
                  </a:lnTo>
                  <a:lnTo>
                    <a:pt x="240093" y="279907"/>
                  </a:lnTo>
                  <a:lnTo>
                    <a:pt x="240093" y="8381"/>
                  </a:lnTo>
                  <a:lnTo>
                    <a:pt x="321132" y="8381"/>
                  </a:lnTo>
                  <a:lnTo>
                    <a:pt x="321132" y="266191"/>
                  </a:lnTo>
                  <a:lnTo>
                    <a:pt x="320472" y="312124"/>
                  </a:lnTo>
                  <a:lnTo>
                    <a:pt x="318495" y="351234"/>
                  </a:lnTo>
                  <a:lnTo>
                    <a:pt x="310591" y="408939"/>
                  </a:lnTo>
                  <a:lnTo>
                    <a:pt x="293425" y="448865"/>
                  </a:lnTo>
                  <a:lnTo>
                    <a:pt x="263029" y="480313"/>
                  </a:lnTo>
                  <a:lnTo>
                    <a:pt x="220129" y="500776"/>
                  </a:lnTo>
                  <a:lnTo>
                    <a:pt x="165417" y="507618"/>
                  </a:lnTo>
                  <a:lnTo>
                    <a:pt x="135671" y="506212"/>
                  </a:lnTo>
                  <a:lnTo>
                    <a:pt x="86532" y="494920"/>
                  </a:lnTo>
                  <a:lnTo>
                    <a:pt x="50690" y="472535"/>
                  </a:lnTo>
                  <a:lnTo>
                    <a:pt x="25068" y="440721"/>
                  </a:lnTo>
                  <a:lnTo>
                    <a:pt x="8947" y="396573"/>
                  </a:lnTo>
                  <a:lnTo>
                    <a:pt x="994" y="320944"/>
                  </a:lnTo>
                  <a:lnTo>
                    <a:pt x="0" y="270128"/>
                  </a:lnTo>
                  <a:lnTo>
                    <a:pt x="0" y="8381"/>
                  </a:lnTo>
                  <a:close/>
                </a:path>
                <a:path w="1463039" h="508000">
                  <a:moveTo>
                    <a:pt x="1298143" y="0"/>
                  </a:moveTo>
                  <a:lnTo>
                    <a:pt x="1361389" y="9620"/>
                  </a:lnTo>
                  <a:lnTo>
                    <a:pt x="1409014" y="38480"/>
                  </a:lnTo>
                  <a:lnTo>
                    <a:pt x="1439478" y="85248"/>
                  </a:lnTo>
                  <a:lnTo>
                    <a:pt x="1451178" y="148589"/>
                  </a:lnTo>
                  <a:lnTo>
                    <a:pt x="1369898" y="153035"/>
                  </a:lnTo>
                  <a:lnTo>
                    <a:pt x="1366393" y="134723"/>
                  </a:lnTo>
                  <a:lnTo>
                    <a:pt x="1361389" y="119411"/>
                  </a:lnTo>
                  <a:lnTo>
                    <a:pt x="1325210" y="85963"/>
                  </a:lnTo>
                  <a:lnTo>
                    <a:pt x="1296111" y="82042"/>
                  </a:lnTo>
                  <a:lnTo>
                    <a:pt x="1280658" y="82897"/>
                  </a:lnTo>
                  <a:lnTo>
                    <a:pt x="1237824" y="102915"/>
                  </a:lnTo>
                  <a:lnTo>
                    <a:pt x="1227912" y="129794"/>
                  </a:lnTo>
                  <a:lnTo>
                    <a:pt x="1228912" y="139392"/>
                  </a:lnTo>
                  <a:lnTo>
                    <a:pt x="1254607" y="170473"/>
                  </a:lnTo>
                  <a:lnTo>
                    <a:pt x="1291616" y="185523"/>
                  </a:lnTo>
                  <a:lnTo>
                    <a:pt x="1317955" y="193548"/>
                  </a:lnTo>
                  <a:lnTo>
                    <a:pt x="1346486" y="202525"/>
                  </a:lnTo>
                  <a:lnTo>
                    <a:pt x="1390785" y="221194"/>
                  </a:lnTo>
                  <a:lnTo>
                    <a:pt x="1430620" y="253349"/>
                  </a:lnTo>
                  <a:lnTo>
                    <a:pt x="1454517" y="297769"/>
                  </a:lnTo>
                  <a:lnTo>
                    <a:pt x="1461705" y="335349"/>
                  </a:lnTo>
                  <a:lnTo>
                    <a:pt x="1462608" y="356615"/>
                  </a:lnTo>
                  <a:lnTo>
                    <a:pt x="1460153" y="387334"/>
                  </a:lnTo>
                  <a:lnTo>
                    <a:pt x="1440480" y="441055"/>
                  </a:lnTo>
                  <a:lnTo>
                    <a:pt x="1400830" y="483133"/>
                  </a:lnTo>
                  <a:lnTo>
                    <a:pt x="1339299" y="504902"/>
                  </a:lnTo>
                  <a:lnTo>
                    <a:pt x="1300175" y="507618"/>
                  </a:lnTo>
                  <a:lnTo>
                    <a:pt x="1254486" y="502941"/>
                  </a:lnTo>
                  <a:lnTo>
                    <a:pt x="1216096" y="488907"/>
                  </a:lnTo>
                  <a:lnTo>
                    <a:pt x="1185002" y="465518"/>
                  </a:lnTo>
                  <a:lnTo>
                    <a:pt x="1161199" y="432773"/>
                  </a:lnTo>
                  <a:lnTo>
                    <a:pt x="1144685" y="390673"/>
                  </a:lnTo>
                  <a:lnTo>
                    <a:pt x="1135456" y="339216"/>
                  </a:lnTo>
                  <a:lnTo>
                    <a:pt x="1214831" y="329818"/>
                  </a:lnTo>
                  <a:lnTo>
                    <a:pt x="1225310" y="370990"/>
                  </a:lnTo>
                  <a:lnTo>
                    <a:pt x="1243422" y="400399"/>
                  </a:lnTo>
                  <a:lnTo>
                    <a:pt x="1269177" y="418044"/>
                  </a:lnTo>
                  <a:lnTo>
                    <a:pt x="1302588" y="423925"/>
                  </a:lnTo>
                  <a:lnTo>
                    <a:pt x="1319995" y="422713"/>
                  </a:lnTo>
                  <a:lnTo>
                    <a:pt x="1360500" y="404622"/>
                  </a:lnTo>
                  <a:lnTo>
                    <a:pt x="1380252" y="370617"/>
                  </a:lnTo>
                  <a:lnTo>
                    <a:pt x="1381582" y="356997"/>
                  </a:lnTo>
                  <a:lnTo>
                    <a:pt x="1381109" y="348926"/>
                  </a:lnTo>
                  <a:lnTo>
                    <a:pt x="1358785" y="313297"/>
                  </a:lnTo>
                  <a:lnTo>
                    <a:pt x="1304999" y="292207"/>
                  </a:lnTo>
                  <a:lnTo>
                    <a:pt x="1278712" y="283972"/>
                  </a:lnTo>
                  <a:lnTo>
                    <a:pt x="1254522" y="275974"/>
                  </a:lnTo>
                  <a:lnTo>
                    <a:pt x="1216525" y="258933"/>
                  </a:lnTo>
                  <a:lnTo>
                    <a:pt x="1181112" y="228600"/>
                  </a:lnTo>
                  <a:lnTo>
                    <a:pt x="1158171" y="186309"/>
                  </a:lnTo>
                  <a:lnTo>
                    <a:pt x="1150188" y="137159"/>
                  </a:lnTo>
                  <a:lnTo>
                    <a:pt x="1151331" y="117564"/>
                  </a:lnTo>
                  <a:lnTo>
                    <a:pt x="1168476" y="64897"/>
                  </a:lnTo>
                  <a:lnTo>
                    <a:pt x="1203605" y="25552"/>
                  </a:lnTo>
                  <a:lnTo>
                    <a:pt x="1254693" y="4095"/>
                  </a:lnTo>
                  <a:lnTo>
                    <a:pt x="1275471" y="1023"/>
                  </a:lnTo>
                  <a:lnTo>
                    <a:pt x="1298143" y="0"/>
                  </a:lnTo>
                  <a:close/>
                </a:path>
                <a:path w="1463039" h="508000">
                  <a:moveTo>
                    <a:pt x="548373" y="0"/>
                  </a:moveTo>
                  <a:lnTo>
                    <a:pt x="611576" y="9620"/>
                  </a:lnTo>
                  <a:lnTo>
                    <a:pt x="659206" y="38480"/>
                  </a:lnTo>
                  <a:lnTo>
                    <a:pt x="689670" y="85248"/>
                  </a:lnTo>
                  <a:lnTo>
                    <a:pt x="701370" y="148589"/>
                  </a:lnTo>
                  <a:lnTo>
                    <a:pt x="620026" y="153035"/>
                  </a:lnTo>
                  <a:lnTo>
                    <a:pt x="616576" y="134723"/>
                  </a:lnTo>
                  <a:lnTo>
                    <a:pt x="611576" y="119411"/>
                  </a:lnTo>
                  <a:lnTo>
                    <a:pt x="575408" y="85963"/>
                  </a:lnTo>
                  <a:lnTo>
                    <a:pt x="546366" y="82042"/>
                  </a:lnTo>
                  <a:lnTo>
                    <a:pt x="530897" y="82897"/>
                  </a:lnTo>
                  <a:lnTo>
                    <a:pt x="488035" y="102915"/>
                  </a:lnTo>
                  <a:lnTo>
                    <a:pt x="478053" y="129794"/>
                  </a:lnTo>
                  <a:lnTo>
                    <a:pt x="479060" y="139392"/>
                  </a:lnTo>
                  <a:lnTo>
                    <a:pt x="504827" y="170473"/>
                  </a:lnTo>
                  <a:lnTo>
                    <a:pt x="541841" y="185523"/>
                  </a:lnTo>
                  <a:lnTo>
                    <a:pt x="568185" y="193548"/>
                  </a:lnTo>
                  <a:lnTo>
                    <a:pt x="596700" y="202525"/>
                  </a:lnTo>
                  <a:lnTo>
                    <a:pt x="640972" y="221194"/>
                  </a:lnTo>
                  <a:lnTo>
                    <a:pt x="680804" y="253349"/>
                  </a:lnTo>
                  <a:lnTo>
                    <a:pt x="704709" y="297769"/>
                  </a:lnTo>
                  <a:lnTo>
                    <a:pt x="711897" y="335349"/>
                  </a:lnTo>
                  <a:lnTo>
                    <a:pt x="712800" y="356615"/>
                  </a:lnTo>
                  <a:lnTo>
                    <a:pt x="710345" y="387334"/>
                  </a:lnTo>
                  <a:lnTo>
                    <a:pt x="690672" y="441055"/>
                  </a:lnTo>
                  <a:lnTo>
                    <a:pt x="650994" y="483133"/>
                  </a:lnTo>
                  <a:lnTo>
                    <a:pt x="589467" y="504902"/>
                  </a:lnTo>
                  <a:lnTo>
                    <a:pt x="550379" y="507618"/>
                  </a:lnTo>
                  <a:lnTo>
                    <a:pt x="504691" y="502941"/>
                  </a:lnTo>
                  <a:lnTo>
                    <a:pt x="466294" y="488907"/>
                  </a:lnTo>
                  <a:lnTo>
                    <a:pt x="435187" y="465518"/>
                  </a:lnTo>
                  <a:lnTo>
                    <a:pt x="411373" y="432773"/>
                  </a:lnTo>
                  <a:lnTo>
                    <a:pt x="394851" y="390673"/>
                  </a:lnTo>
                  <a:lnTo>
                    <a:pt x="385622" y="339216"/>
                  </a:lnTo>
                  <a:lnTo>
                    <a:pt x="464985" y="329818"/>
                  </a:lnTo>
                  <a:lnTo>
                    <a:pt x="475496" y="370990"/>
                  </a:lnTo>
                  <a:lnTo>
                    <a:pt x="493622" y="400399"/>
                  </a:lnTo>
                  <a:lnTo>
                    <a:pt x="519365" y="418044"/>
                  </a:lnTo>
                  <a:lnTo>
                    <a:pt x="552729" y="423925"/>
                  </a:lnTo>
                  <a:lnTo>
                    <a:pt x="570159" y="422713"/>
                  </a:lnTo>
                  <a:lnTo>
                    <a:pt x="610654" y="404622"/>
                  </a:lnTo>
                  <a:lnTo>
                    <a:pt x="630431" y="370617"/>
                  </a:lnTo>
                  <a:lnTo>
                    <a:pt x="631748" y="356997"/>
                  </a:lnTo>
                  <a:lnTo>
                    <a:pt x="631289" y="348926"/>
                  </a:lnTo>
                  <a:lnTo>
                    <a:pt x="609005" y="313297"/>
                  </a:lnTo>
                  <a:lnTo>
                    <a:pt x="555241" y="292207"/>
                  </a:lnTo>
                  <a:lnTo>
                    <a:pt x="528955" y="283972"/>
                  </a:lnTo>
                  <a:lnTo>
                    <a:pt x="504737" y="275974"/>
                  </a:lnTo>
                  <a:lnTo>
                    <a:pt x="466727" y="258933"/>
                  </a:lnTo>
                  <a:lnTo>
                    <a:pt x="431295" y="228600"/>
                  </a:lnTo>
                  <a:lnTo>
                    <a:pt x="408366" y="186309"/>
                  </a:lnTo>
                  <a:lnTo>
                    <a:pt x="400367" y="137159"/>
                  </a:lnTo>
                  <a:lnTo>
                    <a:pt x="401508" y="117564"/>
                  </a:lnTo>
                  <a:lnTo>
                    <a:pt x="418617" y="64897"/>
                  </a:lnTo>
                  <a:lnTo>
                    <a:pt x="453803" y="25552"/>
                  </a:lnTo>
                  <a:lnTo>
                    <a:pt x="504920" y="4095"/>
                  </a:lnTo>
                  <a:lnTo>
                    <a:pt x="525703" y="1023"/>
                  </a:lnTo>
                  <a:lnTo>
                    <a:pt x="548373" y="0"/>
                  </a:lnTo>
                  <a:close/>
                </a:path>
              </a:pathLst>
            </a:custGeom>
            <a:ln w="1981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631" y="763523"/>
              <a:ext cx="7706868" cy="155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831" y="783336"/>
              <a:ext cx="7601712" cy="502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0831" y="783336"/>
              <a:ext cx="7602220" cy="50800"/>
            </a:xfrm>
            <a:custGeom>
              <a:avLst/>
              <a:gdLst/>
              <a:ahLst/>
              <a:cxnLst/>
              <a:rect l="l" t="t" r="r" b="b"/>
              <a:pathLst>
                <a:path w="7602220" h="50800">
                  <a:moveTo>
                    <a:pt x="0" y="0"/>
                  </a:moveTo>
                  <a:lnTo>
                    <a:pt x="1900428" y="0"/>
                  </a:lnTo>
                  <a:lnTo>
                    <a:pt x="3800855" y="0"/>
                  </a:lnTo>
                  <a:lnTo>
                    <a:pt x="5701283" y="0"/>
                  </a:lnTo>
                  <a:lnTo>
                    <a:pt x="7601712" y="0"/>
                  </a:lnTo>
                  <a:lnTo>
                    <a:pt x="7601712" y="50291"/>
                  </a:lnTo>
                  <a:lnTo>
                    <a:pt x="5701283" y="50291"/>
                  </a:lnTo>
                  <a:lnTo>
                    <a:pt x="3800855" y="50291"/>
                  </a:lnTo>
                  <a:lnTo>
                    <a:pt x="1900428" y="50291"/>
                  </a:lnTo>
                  <a:lnTo>
                    <a:pt x="0" y="50291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1324" y="192023"/>
              <a:ext cx="5946648" cy="6126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7524" y="210946"/>
              <a:ext cx="5841110" cy="5076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12793" y="333755"/>
              <a:ext cx="1638935" cy="182245"/>
            </a:xfrm>
            <a:custGeom>
              <a:avLst/>
              <a:gdLst/>
              <a:ahLst/>
              <a:cxnLst/>
              <a:rect l="l" t="t" r="r" b="b"/>
              <a:pathLst>
                <a:path w="1638935" h="182245">
                  <a:moveTo>
                    <a:pt x="1583181" y="0"/>
                  </a:moveTo>
                  <a:lnTo>
                    <a:pt x="1528571" y="182245"/>
                  </a:lnTo>
                  <a:lnTo>
                    <a:pt x="1638680" y="182245"/>
                  </a:lnTo>
                  <a:lnTo>
                    <a:pt x="1583181" y="0"/>
                  </a:lnTo>
                  <a:close/>
                </a:path>
                <a:path w="1638935" h="182245">
                  <a:moveTo>
                    <a:pt x="54609" y="0"/>
                  </a:moveTo>
                  <a:lnTo>
                    <a:pt x="0" y="182245"/>
                  </a:lnTo>
                  <a:lnTo>
                    <a:pt x="110108" y="182245"/>
                  </a:lnTo>
                  <a:lnTo>
                    <a:pt x="54609" y="0"/>
                  </a:lnTo>
                  <a:close/>
                </a:path>
              </a:pathLst>
            </a:custGeom>
            <a:ln w="1981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8160" y="292353"/>
              <a:ext cx="184276" cy="1443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87524" y="210946"/>
              <a:ext cx="5841365" cy="508000"/>
            </a:xfrm>
            <a:custGeom>
              <a:avLst/>
              <a:gdLst/>
              <a:ahLst/>
              <a:cxnLst/>
              <a:rect l="l" t="t" r="r" b="b"/>
              <a:pathLst>
                <a:path w="5841365" h="508000">
                  <a:moveTo>
                    <a:pt x="195833" y="84708"/>
                  </a:moveTo>
                  <a:lnTo>
                    <a:pt x="150764" y="94995"/>
                  </a:lnTo>
                  <a:lnTo>
                    <a:pt x="114934" y="125856"/>
                  </a:lnTo>
                  <a:lnTo>
                    <a:pt x="91614" y="178339"/>
                  </a:lnTo>
                  <a:lnTo>
                    <a:pt x="83819" y="253491"/>
                  </a:lnTo>
                  <a:lnTo>
                    <a:pt x="85822" y="293159"/>
                  </a:lnTo>
                  <a:lnTo>
                    <a:pt x="101875" y="356683"/>
                  </a:lnTo>
                  <a:lnTo>
                    <a:pt x="133022" y="399067"/>
                  </a:lnTo>
                  <a:lnTo>
                    <a:pt x="172975" y="420264"/>
                  </a:lnTo>
                  <a:lnTo>
                    <a:pt x="195833" y="422910"/>
                  </a:lnTo>
                  <a:lnTo>
                    <a:pt x="218737" y="420288"/>
                  </a:lnTo>
                  <a:lnTo>
                    <a:pt x="258448" y="399282"/>
                  </a:lnTo>
                  <a:lnTo>
                    <a:pt x="289044" y="357012"/>
                  </a:lnTo>
                  <a:lnTo>
                    <a:pt x="304855" y="292433"/>
                  </a:lnTo>
                  <a:lnTo>
                    <a:pt x="306831" y="251713"/>
                  </a:lnTo>
                  <a:lnTo>
                    <a:pt x="304905" y="211826"/>
                  </a:lnTo>
                  <a:lnTo>
                    <a:pt x="289526" y="148718"/>
                  </a:lnTo>
                  <a:lnTo>
                    <a:pt x="259574" y="107640"/>
                  </a:lnTo>
                  <a:lnTo>
                    <a:pt x="219430" y="87256"/>
                  </a:lnTo>
                  <a:lnTo>
                    <a:pt x="195833" y="84708"/>
                  </a:lnTo>
                  <a:close/>
                </a:path>
                <a:path w="5841365" h="508000">
                  <a:moveTo>
                    <a:pt x="5074158" y="8381"/>
                  </a:moveTo>
                  <a:lnTo>
                    <a:pt x="5153152" y="8381"/>
                  </a:lnTo>
                  <a:lnTo>
                    <a:pt x="5317871" y="336168"/>
                  </a:lnTo>
                  <a:lnTo>
                    <a:pt x="5317871" y="8381"/>
                  </a:lnTo>
                  <a:lnTo>
                    <a:pt x="5393562" y="8381"/>
                  </a:lnTo>
                  <a:lnTo>
                    <a:pt x="5393562" y="499237"/>
                  </a:lnTo>
                  <a:lnTo>
                    <a:pt x="5311902" y="499237"/>
                  </a:lnTo>
                  <a:lnTo>
                    <a:pt x="5149723" y="179069"/>
                  </a:lnTo>
                  <a:lnTo>
                    <a:pt x="5149723" y="499237"/>
                  </a:lnTo>
                  <a:lnTo>
                    <a:pt x="5074158" y="499237"/>
                  </a:lnTo>
                  <a:lnTo>
                    <a:pt x="5074158" y="8381"/>
                  </a:lnTo>
                  <a:close/>
                </a:path>
                <a:path w="5841365" h="508000">
                  <a:moveTo>
                    <a:pt x="4912233" y="8381"/>
                  </a:moveTo>
                  <a:lnTo>
                    <a:pt x="4993258" y="8381"/>
                  </a:lnTo>
                  <a:lnTo>
                    <a:pt x="4993258" y="499237"/>
                  </a:lnTo>
                  <a:lnTo>
                    <a:pt x="4912233" y="499237"/>
                  </a:lnTo>
                  <a:lnTo>
                    <a:pt x="4912233" y="8381"/>
                  </a:lnTo>
                  <a:close/>
                </a:path>
                <a:path w="5841365" h="508000">
                  <a:moveTo>
                    <a:pt x="4509516" y="8381"/>
                  </a:moveTo>
                  <a:lnTo>
                    <a:pt x="4680711" y="8381"/>
                  </a:lnTo>
                  <a:lnTo>
                    <a:pt x="4711144" y="9195"/>
                  </a:lnTo>
                  <a:lnTo>
                    <a:pt x="4758007" y="15775"/>
                  </a:lnTo>
                  <a:lnTo>
                    <a:pt x="4800076" y="39655"/>
                  </a:lnTo>
                  <a:lnTo>
                    <a:pt x="4828573" y="84554"/>
                  </a:lnTo>
                  <a:lnTo>
                    <a:pt x="4837578" y="123694"/>
                  </a:lnTo>
                  <a:lnTo>
                    <a:pt x="4838700" y="145668"/>
                  </a:lnTo>
                  <a:lnTo>
                    <a:pt x="4836983" y="173031"/>
                  </a:lnTo>
                  <a:lnTo>
                    <a:pt x="4823215" y="219374"/>
                  </a:lnTo>
                  <a:lnTo>
                    <a:pt x="4795875" y="254357"/>
                  </a:lnTo>
                  <a:lnTo>
                    <a:pt x="4756580" y="276455"/>
                  </a:lnTo>
                  <a:lnTo>
                    <a:pt x="4732528" y="282575"/>
                  </a:lnTo>
                  <a:lnTo>
                    <a:pt x="4745027" y="292145"/>
                  </a:lnTo>
                  <a:lnTo>
                    <a:pt x="4775834" y="323595"/>
                  </a:lnTo>
                  <a:lnTo>
                    <a:pt x="4808339" y="376906"/>
                  </a:lnTo>
                  <a:lnTo>
                    <a:pt x="4871211" y="499237"/>
                  </a:lnTo>
                  <a:lnTo>
                    <a:pt x="4774310" y="499237"/>
                  </a:lnTo>
                  <a:lnTo>
                    <a:pt x="4715383" y="392429"/>
                  </a:lnTo>
                  <a:lnTo>
                    <a:pt x="4700833" y="366168"/>
                  </a:lnTo>
                  <a:lnTo>
                    <a:pt x="4679307" y="329886"/>
                  </a:lnTo>
                  <a:lnTo>
                    <a:pt x="4648200" y="299847"/>
                  </a:lnTo>
                  <a:lnTo>
                    <a:pt x="4607306" y="294258"/>
                  </a:lnTo>
                  <a:lnTo>
                    <a:pt x="4590542" y="294258"/>
                  </a:lnTo>
                  <a:lnTo>
                    <a:pt x="4590542" y="499237"/>
                  </a:lnTo>
                  <a:lnTo>
                    <a:pt x="4509516" y="499237"/>
                  </a:lnTo>
                  <a:lnTo>
                    <a:pt x="4509516" y="8381"/>
                  </a:lnTo>
                  <a:close/>
                </a:path>
                <a:path w="5841365" h="508000">
                  <a:moveTo>
                    <a:pt x="4103116" y="8381"/>
                  </a:moveTo>
                  <a:lnTo>
                    <a:pt x="4184141" y="8381"/>
                  </a:lnTo>
                  <a:lnTo>
                    <a:pt x="4184141" y="274192"/>
                  </a:lnTo>
                  <a:lnTo>
                    <a:pt x="4184332" y="302458"/>
                  </a:lnTo>
                  <a:lnTo>
                    <a:pt x="4185856" y="342844"/>
                  </a:lnTo>
                  <a:lnTo>
                    <a:pt x="4196302" y="383714"/>
                  </a:lnTo>
                  <a:lnTo>
                    <a:pt x="4223825" y="412890"/>
                  </a:lnTo>
                  <a:lnTo>
                    <a:pt x="4266437" y="422910"/>
                  </a:lnTo>
                  <a:lnTo>
                    <a:pt x="4279872" y="422124"/>
                  </a:lnTo>
                  <a:lnTo>
                    <a:pt x="4320577" y="403453"/>
                  </a:lnTo>
                  <a:lnTo>
                    <a:pt x="4339576" y="361203"/>
                  </a:lnTo>
                  <a:lnTo>
                    <a:pt x="4342866" y="313388"/>
                  </a:lnTo>
                  <a:lnTo>
                    <a:pt x="4343273" y="279907"/>
                  </a:lnTo>
                  <a:lnTo>
                    <a:pt x="4343273" y="8381"/>
                  </a:lnTo>
                  <a:lnTo>
                    <a:pt x="4424299" y="8381"/>
                  </a:lnTo>
                  <a:lnTo>
                    <a:pt x="4424299" y="266191"/>
                  </a:lnTo>
                  <a:lnTo>
                    <a:pt x="4423634" y="312124"/>
                  </a:lnTo>
                  <a:lnTo>
                    <a:pt x="4421647" y="351234"/>
                  </a:lnTo>
                  <a:lnTo>
                    <a:pt x="4413758" y="408939"/>
                  </a:lnTo>
                  <a:lnTo>
                    <a:pt x="4396628" y="448865"/>
                  </a:lnTo>
                  <a:lnTo>
                    <a:pt x="4366259" y="480313"/>
                  </a:lnTo>
                  <a:lnTo>
                    <a:pt x="4323286" y="500776"/>
                  </a:lnTo>
                  <a:lnTo>
                    <a:pt x="4268597" y="507618"/>
                  </a:lnTo>
                  <a:lnTo>
                    <a:pt x="4238825" y="506212"/>
                  </a:lnTo>
                  <a:lnTo>
                    <a:pt x="4189712" y="494920"/>
                  </a:lnTo>
                  <a:lnTo>
                    <a:pt x="4153872" y="472535"/>
                  </a:lnTo>
                  <a:lnTo>
                    <a:pt x="4128258" y="440721"/>
                  </a:lnTo>
                  <a:lnTo>
                    <a:pt x="4112117" y="396573"/>
                  </a:lnTo>
                  <a:lnTo>
                    <a:pt x="4104116" y="320944"/>
                  </a:lnTo>
                  <a:lnTo>
                    <a:pt x="4103116" y="270128"/>
                  </a:lnTo>
                  <a:lnTo>
                    <a:pt x="4103116" y="8381"/>
                  </a:lnTo>
                  <a:close/>
                </a:path>
                <a:path w="5841365" h="508000">
                  <a:moveTo>
                    <a:pt x="3732149" y="8381"/>
                  </a:moveTo>
                  <a:lnTo>
                    <a:pt x="4051935" y="8381"/>
                  </a:lnTo>
                  <a:lnTo>
                    <a:pt x="4051935" y="91312"/>
                  </a:lnTo>
                  <a:lnTo>
                    <a:pt x="3932681" y="91312"/>
                  </a:lnTo>
                  <a:lnTo>
                    <a:pt x="3932681" y="499237"/>
                  </a:lnTo>
                  <a:lnTo>
                    <a:pt x="3851655" y="499237"/>
                  </a:lnTo>
                  <a:lnTo>
                    <a:pt x="3851655" y="91312"/>
                  </a:lnTo>
                  <a:lnTo>
                    <a:pt x="3732149" y="91312"/>
                  </a:lnTo>
                  <a:lnTo>
                    <a:pt x="3732149" y="8381"/>
                  </a:lnTo>
                  <a:close/>
                </a:path>
                <a:path w="5841365" h="508000">
                  <a:moveTo>
                    <a:pt x="3066034" y="8381"/>
                  </a:moveTo>
                  <a:lnTo>
                    <a:pt x="3152140" y="8381"/>
                  </a:lnTo>
                  <a:lnTo>
                    <a:pt x="3313556" y="499237"/>
                  </a:lnTo>
                  <a:lnTo>
                    <a:pt x="3225418" y="499237"/>
                  </a:lnTo>
                  <a:lnTo>
                    <a:pt x="3190113" y="388112"/>
                  </a:lnTo>
                  <a:lnTo>
                    <a:pt x="3028950" y="388112"/>
                  </a:lnTo>
                  <a:lnTo>
                    <a:pt x="2995676" y="499237"/>
                  </a:lnTo>
                  <a:lnTo>
                    <a:pt x="2909316" y="499237"/>
                  </a:lnTo>
                  <a:lnTo>
                    <a:pt x="3066034" y="8381"/>
                  </a:lnTo>
                  <a:close/>
                </a:path>
                <a:path w="5841365" h="508000">
                  <a:moveTo>
                    <a:pt x="2638425" y="8381"/>
                  </a:moveTo>
                  <a:lnTo>
                    <a:pt x="2914396" y="8381"/>
                  </a:lnTo>
                  <a:lnTo>
                    <a:pt x="2914396" y="91312"/>
                  </a:lnTo>
                  <a:lnTo>
                    <a:pt x="2719451" y="91312"/>
                  </a:lnTo>
                  <a:lnTo>
                    <a:pt x="2719451" y="207517"/>
                  </a:lnTo>
                  <a:lnTo>
                    <a:pt x="2888234" y="207517"/>
                  </a:lnTo>
                  <a:lnTo>
                    <a:pt x="2888234" y="290575"/>
                  </a:lnTo>
                  <a:lnTo>
                    <a:pt x="2719451" y="290575"/>
                  </a:lnTo>
                  <a:lnTo>
                    <a:pt x="2719451" y="499237"/>
                  </a:lnTo>
                  <a:lnTo>
                    <a:pt x="2638425" y="499237"/>
                  </a:lnTo>
                  <a:lnTo>
                    <a:pt x="2638425" y="8381"/>
                  </a:lnTo>
                  <a:close/>
                </a:path>
                <a:path w="5841365" h="508000">
                  <a:moveTo>
                    <a:pt x="2231643" y="8381"/>
                  </a:moveTo>
                  <a:lnTo>
                    <a:pt x="2312670" y="8381"/>
                  </a:lnTo>
                  <a:lnTo>
                    <a:pt x="2312670" y="274192"/>
                  </a:lnTo>
                  <a:lnTo>
                    <a:pt x="2312860" y="302458"/>
                  </a:lnTo>
                  <a:lnTo>
                    <a:pt x="2314384" y="342844"/>
                  </a:lnTo>
                  <a:lnTo>
                    <a:pt x="2324830" y="383714"/>
                  </a:lnTo>
                  <a:lnTo>
                    <a:pt x="2352353" y="412890"/>
                  </a:lnTo>
                  <a:lnTo>
                    <a:pt x="2394966" y="422910"/>
                  </a:lnTo>
                  <a:lnTo>
                    <a:pt x="2408400" y="422124"/>
                  </a:lnTo>
                  <a:lnTo>
                    <a:pt x="2449105" y="403453"/>
                  </a:lnTo>
                  <a:lnTo>
                    <a:pt x="2468104" y="361203"/>
                  </a:lnTo>
                  <a:lnTo>
                    <a:pt x="2471394" y="313388"/>
                  </a:lnTo>
                  <a:lnTo>
                    <a:pt x="2471801" y="279907"/>
                  </a:lnTo>
                  <a:lnTo>
                    <a:pt x="2471801" y="8381"/>
                  </a:lnTo>
                  <a:lnTo>
                    <a:pt x="2552827" y="8381"/>
                  </a:lnTo>
                  <a:lnTo>
                    <a:pt x="2552827" y="266191"/>
                  </a:lnTo>
                  <a:lnTo>
                    <a:pt x="2552162" y="312124"/>
                  </a:lnTo>
                  <a:lnTo>
                    <a:pt x="2550175" y="351234"/>
                  </a:lnTo>
                  <a:lnTo>
                    <a:pt x="2542286" y="408939"/>
                  </a:lnTo>
                  <a:lnTo>
                    <a:pt x="2525156" y="448865"/>
                  </a:lnTo>
                  <a:lnTo>
                    <a:pt x="2494788" y="480313"/>
                  </a:lnTo>
                  <a:lnTo>
                    <a:pt x="2451814" y="500776"/>
                  </a:lnTo>
                  <a:lnTo>
                    <a:pt x="2397125" y="507618"/>
                  </a:lnTo>
                  <a:lnTo>
                    <a:pt x="2367353" y="506212"/>
                  </a:lnTo>
                  <a:lnTo>
                    <a:pt x="2318240" y="494920"/>
                  </a:lnTo>
                  <a:lnTo>
                    <a:pt x="2282400" y="472535"/>
                  </a:lnTo>
                  <a:lnTo>
                    <a:pt x="2256786" y="440721"/>
                  </a:lnTo>
                  <a:lnTo>
                    <a:pt x="2240645" y="396573"/>
                  </a:lnTo>
                  <a:lnTo>
                    <a:pt x="2232644" y="320944"/>
                  </a:lnTo>
                  <a:lnTo>
                    <a:pt x="2231643" y="270128"/>
                  </a:lnTo>
                  <a:lnTo>
                    <a:pt x="2231643" y="8381"/>
                  </a:lnTo>
                  <a:close/>
                </a:path>
                <a:path w="5841365" h="508000">
                  <a:moveTo>
                    <a:pt x="1828038" y="8381"/>
                  </a:moveTo>
                  <a:lnTo>
                    <a:pt x="1907031" y="8381"/>
                  </a:lnTo>
                  <a:lnTo>
                    <a:pt x="2071751" y="336168"/>
                  </a:lnTo>
                  <a:lnTo>
                    <a:pt x="2071751" y="8381"/>
                  </a:lnTo>
                  <a:lnTo>
                    <a:pt x="2147442" y="8381"/>
                  </a:lnTo>
                  <a:lnTo>
                    <a:pt x="2147442" y="499237"/>
                  </a:lnTo>
                  <a:lnTo>
                    <a:pt x="2065781" y="499237"/>
                  </a:lnTo>
                  <a:lnTo>
                    <a:pt x="1903602" y="179069"/>
                  </a:lnTo>
                  <a:lnTo>
                    <a:pt x="1903602" y="499237"/>
                  </a:lnTo>
                  <a:lnTo>
                    <a:pt x="1828038" y="499237"/>
                  </a:lnTo>
                  <a:lnTo>
                    <a:pt x="1828038" y="8381"/>
                  </a:lnTo>
                  <a:close/>
                </a:path>
                <a:path w="5841365" h="508000">
                  <a:moveTo>
                    <a:pt x="1537462" y="8381"/>
                  </a:moveTo>
                  <a:lnTo>
                    <a:pt x="1623567" y="8381"/>
                  </a:lnTo>
                  <a:lnTo>
                    <a:pt x="1784985" y="499237"/>
                  </a:lnTo>
                  <a:lnTo>
                    <a:pt x="1696847" y="499237"/>
                  </a:lnTo>
                  <a:lnTo>
                    <a:pt x="1661540" y="388112"/>
                  </a:lnTo>
                  <a:lnTo>
                    <a:pt x="1500377" y="388112"/>
                  </a:lnTo>
                  <a:lnTo>
                    <a:pt x="1467103" y="499237"/>
                  </a:lnTo>
                  <a:lnTo>
                    <a:pt x="1380743" y="499237"/>
                  </a:lnTo>
                  <a:lnTo>
                    <a:pt x="1537462" y="8381"/>
                  </a:lnTo>
                  <a:close/>
                </a:path>
                <a:path w="5841365" h="508000">
                  <a:moveTo>
                    <a:pt x="952753" y="8381"/>
                  </a:moveTo>
                  <a:lnTo>
                    <a:pt x="1074292" y="8381"/>
                  </a:lnTo>
                  <a:lnTo>
                    <a:pt x="1147445" y="343535"/>
                  </a:lnTo>
                  <a:lnTo>
                    <a:pt x="1220089" y="8381"/>
                  </a:lnTo>
                  <a:lnTo>
                    <a:pt x="1342136" y="8381"/>
                  </a:lnTo>
                  <a:lnTo>
                    <a:pt x="1342136" y="499237"/>
                  </a:lnTo>
                  <a:lnTo>
                    <a:pt x="1266443" y="499237"/>
                  </a:lnTo>
                  <a:lnTo>
                    <a:pt x="1266443" y="112522"/>
                  </a:lnTo>
                  <a:lnTo>
                    <a:pt x="1186306" y="499237"/>
                  </a:lnTo>
                  <a:lnTo>
                    <a:pt x="1108075" y="499237"/>
                  </a:lnTo>
                  <a:lnTo>
                    <a:pt x="1028446" y="112522"/>
                  </a:lnTo>
                  <a:lnTo>
                    <a:pt x="1028446" y="499237"/>
                  </a:lnTo>
                  <a:lnTo>
                    <a:pt x="952753" y="499237"/>
                  </a:lnTo>
                  <a:lnTo>
                    <a:pt x="952753" y="8381"/>
                  </a:lnTo>
                  <a:close/>
                </a:path>
                <a:path w="5841365" h="508000">
                  <a:moveTo>
                    <a:pt x="454532" y="8381"/>
                  </a:moveTo>
                  <a:lnTo>
                    <a:pt x="730503" y="8381"/>
                  </a:lnTo>
                  <a:lnTo>
                    <a:pt x="730503" y="91312"/>
                  </a:lnTo>
                  <a:lnTo>
                    <a:pt x="535558" y="91312"/>
                  </a:lnTo>
                  <a:lnTo>
                    <a:pt x="535558" y="207517"/>
                  </a:lnTo>
                  <a:lnTo>
                    <a:pt x="704342" y="207517"/>
                  </a:lnTo>
                  <a:lnTo>
                    <a:pt x="704342" y="290575"/>
                  </a:lnTo>
                  <a:lnTo>
                    <a:pt x="535558" y="290575"/>
                  </a:lnTo>
                  <a:lnTo>
                    <a:pt x="535558" y="499237"/>
                  </a:lnTo>
                  <a:lnTo>
                    <a:pt x="454532" y="499237"/>
                  </a:lnTo>
                  <a:lnTo>
                    <a:pt x="454532" y="8381"/>
                  </a:lnTo>
                  <a:close/>
                </a:path>
                <a:path w="5841365" h="508000">
                  <a:moveTo>
                    <a:pt x="5664708" y="0"/>
                  </a:moveTo>
                  <a:lnTo>
                    <a:pt x="5729509" y="9143"/>
                  </a:lnTo>
                  <a:lnTo>
                    <a:pt x="5780024" y="36575"/>
                  </a:lnTo>
                  <a:lnTo>
                    <a:pt x="5815663" y="81851"/>
                  </a:lnTo>
                  <a:lnTo>
                    <a:pt x="5835777" y="144272"/>
                  </a:lnTo>
                  <a:lnTo>
                    <a:pt x="5755385" y="162687"/>
                  </a:lnTo>
                  <a:lnTo>
                    <a:pt x="5749956" y="144851"/>
                  </a:lnTo>
                  <a:lnTo>
                    <a:pt x="5742622" y="129254"/>
                  </a:lnTo>
                  <a:lnTo>
                    <a:pt x="5709624" y="95960"/>
                  </a:lnTo>
                  <a:lnTo>
                    <a:pt x="5664708" y="84708"/>
                  </a:lnTo>
                  <a:lnTo>
                    <a:pt x="5639962" y="87231"/>
                  </a:lnTo>
                  <a:lnTo>
                    <a:pt x="5597949" y="107372"/>
                  </a:lnTo>
                  <a:lnTo>
                    <a:pt x="5566558" y="147804"/>
                  </a:lnTo>
                  <a:lnTo>
                    <a:pt x="5550505" y="209335"/>
                  </a:lnTo>
                  <a:lnTo>
                    <a:pt x="5548503" y="248030"/>
                  </a:lnTo>
                  <a:lnTo>
                    <a:pt x="5550671" y="289752"/>
                  </a:lnTo>
                  <a:lnTo>
                    <a:pt x="5568059" y="357241"/>
                  </a:lnTo>
                  <a:lnTo>
                    <a:pt x="5599491" y="400460"/>
                  </a:lnTo>
                  <a:lnTo>
                    <a:pt x="5639825" y="420411"/>
                  </a:lnTo>
                  <a:lnTo>
                    <a:pt x="5663946" y="422910"/>
                  </a:lnTo>
                  <a:lnTo>
                    <a:pt x="5675969" y="422199"/>
                  </a:lnTo>
                  <a:lnTo>
                    <a:pt x="5713349" y="411733"/>
                  </a:lnTo>
                  <a:lnTo>
                    <a:pt x="5748710" y="390320"/>
                  </a:lnTo>
                  <a:lnTo>
                    <a:pt x="5759069" y="381126"/>
                  </a:lnTo>
                  <a:lnTo>
                    <a:pt x="5759069" y="319024"/>
                  </a:lnTo>
                  <a:lnTo>
                    <a:pt x="5665978" y="319024"/>
                  </a:lnTo>
                  <a:lnTo>
                    <a:pt x="5665978" y="236092"/>
                  </a:lnTo>
                  <a:lnTo>
                    <a:pt x="5841110" y="236092"/>
                  </a:lnTo>
                  <a:lnTo>
                    <a:pt x="5841110" y="431545"/>
                  </a:lnTo>
                  <a:lnTo>
                    <a:pt x="5809170" y="460533"/>
                  </a:lnTo>
                  <a:lnTo>
                    <a:pt x="5766181" y="485139"/>
                  </a:lnTo>
                  <a:lnTo>
                    <a:pt x="5717508" y="501999"/>
                  </a:lnTo>
                  <a:lnTo>
                    <a:pt x="5668645" y="507618"/>
                  </a:lnTo>
                  <a:lnTo>
                    <a:pt x="5639712" y="505785"/>
                  </a:lnTo>
                  <a:lnTo>
                    <a:pt x="5587134" y="491116"/>
                  </a:lnTo>
                  <a:lnTo>
                    <a:pt x="5541912" y="461801"/>
                  </a:lnTo>
                  <a:lnTo>
                    <a:pt x="5505856" y="417935"/>
                  </a:lnTo>
                  <a:lnTo>
                    <a:pt x="5479704" y="360070"/>
                  </a:lnTo>
                  <a:lnTo>
                    <a:pt x="5466457" y="291351"/>
                  </a:lnTo>
                  <a:lnTo>
                    <a:pt x="5464809" y="253111"/>
                  </a:lnTo>
                  <a:lnTo>
                    <a:pt x="5466480" y="214082"/>
                  </a:lnTo>
                  <a:lnTo>
                    <a:pt x="5479919" y="144740"/>
                  </a:lnTo>
                  <a:lnTo>
                    <a:pt x="5506186" y="87473"/>
                  </a:lnTo>
                  <a:lnTo>
                    <a:pt x="5541186" y="44471"/>
                  </a:lnTo>
                  <a:lnTo>
                    <a:pt x="5584287" y="15966"/>
                  </a:lnTo>
                  <a:lnTo>
                    <a:pt x="5635773" y="1766"/>
                  </a:lnTo>
                  <a:lnTo>
                    <a:pt x="5664708" y="0"/>
                  </a:lnTo>
                  <a:close/>
                </a:path>
                <a:path w="5841365" h="508000">
                  <a:moveTo>
                    <a:pt x="3530473" y="0"/>
                  </a:moveTo>
                  <a:lnTo>
                    <a:pt x="3592703" y="11541"/>
                  </a:lnTo>
                  <a:lnTo>
                    <a:pt x="3643884" y="46227"/>
                  </a:lnTo>
                  <a:lnTo>
                    <a:pt x="3671966" y="86979"/>
                  </a:lnTo>
                  <a:lnTo>
                    <a:pt x="3691381" y="143636"/>
                  </a:lnTo>
                  <a:lnTo>
                    <a:pt x="3610991" y="167004"/>
                  </a:lnTo>
                  <a:lnTo>
                    <a:pt x="3606208" y="148262"/>
                  </a:lnTo>
                  <a:lnTo>
                    <a:pt x="3599497" y="131841"/>
                  </a:lnTo>
                  <a:lnTo>
                    <a:pt x="3568356" y="96656"/>
                  </a:lnTo>
                  <a:lnTo>
                    <a:pt x="3526154" y="84708"/>
                  </a:lnTo>
                  <a:lnTo>
                    <a:pt x="3504890" y="87137"/>
                  </a:lnTo>
                  <a:lnTo>
                    <a:pt x="3468504" y="106568"/>
                  </a:lnTo>
                  <a:lnTo>
                    <a:pt x="3441049" y="146147"/>
                  </a:lnTo>
                  <a:lnTo>
                    <a:pt x="3426952" y="210206"/>
                  </a:lnTo>
                  <a:lnTo>
                    <a:pt x="3425190" y="251713"/>
                  </a:lnTo>
                  <a:lnTo>
                    <a:pt x="3426904" y="294763"/>
                  </a:lnTo>
                  <a:lnTo>
                    <a:pt x="3440620" y="360763"/>
                  </a:lnTo>
                  <a:lnTo>
                    <a:pt x="3467381" y="400835"/>
                  </a:lnTo>
                  <a:lnTo>
                    <a:pt x="3503092" y="420457"/>
                  </a:lnTo>
                  <a:lnTo>
                    <a:pt x="3523996" y="422910"/>
                  </a:lnTo>
                  <a:lnTo>
                    <a:pt x="3539545" y="421340"/>
                  </a:lnTo>
                  <a:lnTo>
                    <a:pt x="3579622" y="397890"/>
                  </a:lnTo>
                  <a:lnTo>
                    <a:pt x="3607375" y="344062"/>
                  </a:lnTo>
                  <a:lnTo>
                    <a:pt x="3613404" y="318769"/>
                  </a:lnTo>
                  <a:lnTo>
                    <a:pt x="3692143" y="349250"/>
                  </a:lnTo>
                  <a:lnTo>
                    <a:pt x="3681380" y="387635"/>
                  </a:lnTo>
                  <a:lnTo>
                    <a:pt x="3650710" y="447833"/>
                  </a:lnTo>
                  <a:lnTo>
                    <a:pt x="3608133" y="486241"/>
                  </a:lnTo>
                  <a:lnTo>
                    <a:pt x="3555364" y="505239"/>
                  </a:lnTo>
                  <a:lnTo>
                    <a:pt x="3525266" y="507618"/>
                  </a:lnTo>
                  <a:lnTo>
                    <a:pt x="3487804" y="503832"/>
                  </a:lnTo>
                  <a:lnTo>
                    <a:pt x="3424074" y="473543"/>
                  </a:lnTo>
                  <a:lnTo>
                    <a:pt x="3373161" y="408959"/>
                  </a:lnTo>
                  <a:lnTo>
                    <a:pt x="3355578" y="364807"/>
                  </a:lnTo>
                  <a:lnTo>
                    <a:pt x="3345019" y="314559"/>
                  </a:lnTo>
                  <a:lnTo>
                    <a:pt x="3341497" y="258190"/>
                  </a:lnTo>
                  <a:lnTo>
                    <a:pt x="3345043" y="198754"/>
                  </a:lnTo>
                  <a:lnTo>
                    <a:pt x="3355673" y="146176"/>
                  </a:lnTo>
                  <a:lnTo>
                    <a:pt x="3373375" y="100456"/>
                  </a:lnTo>
                  <a:lnTo>
                    <a:pt x="3398139" y="61595"/>
                  </a:lnTo>
                  <a:lnTo>
                    <a:pt x="3455876" y="15366"/>
                  </a:lnTo>
                  <a:lnTo>
                    <a:pt x="3491061" y="3837"/>
                  </a:lnTo>
                  <a:lnTo>
                    <a:pt x="3530473" y="0"/>
                  </a:lnTo>
                  <a:close/>
                </a:path>
                <a:path w="5841365" h="508000">
                  <a:moveTo>
                    <a:pt x="195325" y="0"/>
                  </a:moveTo>
                  <a:lnTo>
                    <a:pt x="236493" y="4119"/>
                  </a:lnTo>
                  <a:lnTo>
                    <a:pt x="273684" y="16478"/>
                  </a:lnTo>
                  <a:lnTo>
                    <a:pt x="306875" y="37076"/>
                  </a:lnTo>
                  <a:lnTo>
                    <a:pt x="336042" y="65912"/>
                  </a:lnTo>
                  <a:lnTo>
                    <a:pt x="359878" y="102369"/>
                  </a:lnTo>
                  <a:lnTo>
                    <a:pt x="376904" y="145827"/>
                  </a:lnTo>
                  <a:lnTo>
                    <a:pt x="387119" y="196286"/>
                  </a:lnTo>
                  <a:lnTo>
                    <a:pt x="390525" y="253745"/>
                  </a:lnTo>
                  <a:lnTo>
                    <a:pt x="386927" y="312011"/>
                  </a:lnTo>
                  <a:lnTo>
                    <a:pt x="376126" y="363537"/>
                  </a:lnTo>
                  <a:lnTo>
                    <a:pt x="358110" y="408301"/>
                  </a:lnTo>
                  <a:lnTo>
                    <a:pt x="332867" y="446277"/>
                  </a:lnTo>
                  <a:lnTo>
                    <a:pt x="305361" y="473114"/>
                  </a:lnTo>
                  <a:lnTo>
                    <a:pt x="236729" y="503785"/>
                  </a:lnTo>
                  <a:lnTo>
                    <a:pt x="195580" y="507618"/>
                  </a:lnTo>
                  <a:lnTo>
                    <a:pt x="154223" y="503832"/>
                  </a:lnTo>
                  <a:lnTo>
                    <a:pt x="117427" y="492474"/>
                  </a:lnTo>
                  <a:lnTo>
                    <a:pt x="57657" y="447039"/>
                  </a:lnTo>
                  <a:lnTo>
                    <a:pt x="32468" y="409152"/>
                  </a:lnTo>
                  <a:lnTo>
                    <a:pt x="14446" y="364823"/>
                  </a:lnTo>
                  <a:lnTo>
                    <a:pt x="3615" y="314041"/>
                  </a:lnTo>
                  <a:lnTo>
                    <a:pt x="0" y="256793"/>
                  </a:lnTo>
                  <a:lnTo>
                    <a:pt x="1639" y="214834"/>
                  </a:lnTo>
                  <a:lnTo>
                    <a:pt x="6540" y="176768"/>
                  </a:lnTo>
                  <a:lnTo>
                    <a:pt x="26034" y="112268"/>
                  </a:lnTo>
                  <a:lnTo>
                    <a:pt x="55943" y="62738"/>
                  </a:lnTo>
                  <a:lnTo>
                    <a:pt x="93852" y="27685"/>
                  </a:lnTo>
                  <a:lnTo>
                    <a:pt x="140112" y="6937"/>
                  </a:lnTo>
                  <a:lnTo>
                    <a:pt x="195325" y="0"/>
                  </a:lnTo>
                  <a:close/>
                </a:path>
              </a:pathLst>
            </a:custGeom>
            <a:ln w="1981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0931" y="1043685"/>
            <a:ext cx="15367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50" dirty="0">
                <a:solidFill>
                  <a:srgbClr val="97CCFF"/>
                </a:solidFill>
                <a:latin typeface="Arial"/>
                <a:cs typeface="Arial"/>
              </a:rPr>
              <a:t>■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9239" y="1006728"/>
            <a:ext cx="1541780" cy="266065"/>
            <a:chOff x="469239" y="1006728"/>
            <a:chExt cx="1541780" cy="26606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239" y="1009649"/>
              <a:ext cx="218643" cy="2583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1441" y="1097025"/>
              <a:ext cx="713873" cy="1756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1229" y="1098930"/>
              <a:ext cx="287528" cy="16903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6409" y="1006728"/>
              <a:ext cx="254253" cy="26593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2141982" y="1006728"/>
            <a:ext cx="1357630" cy="328930"/>
            <a:chOff x="2141982" y="1006728"/>
            <a:chExt cx="1357630" cy="328930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41982" y="1098803"/>
              <a:ext cx="134747" cy="1738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94636" y="1036827"/>
              <a:ext cx="279653" cy="2335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91816" y="1097025"/>
              <a:ext cx="154431" cy="1756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63647" y="1098549"/>
              <a:ext cx="201294" cy="169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87040" y="1006728"/>
              <a:ext cx="512063" cy="328803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622166" y="1003427"/>
            <a:ext cx="308229" cy="26923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025265" y="1097025"/>
            <a:ext cx="175895" cy="17564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4315714" y="1036827"/>
            <a:ext cx="1243965" cy="299085"/>
            <a:chOff x="4315714" y="1036827"/>
            <a:chExt cx="1243965" cy="299085"/>
          </a:xfrm>
        </p:grpSpPr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15714" y="1097025"/>
              <a:ext cx="140970" cy="1756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75607" y="1097025"/>
              <a:ext cx="157727" cy="1756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47057" y="1098930"/>
              <a:ext cx="201167" cy="1714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66767" y="1098549"/>
              <a:ext cx="201295" cy="1694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82032" y="1036827"/>
              <a:ext cx="477392" cy="298704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673090" y="1006728"/>
            <a:ext cx="257175" cy="266065"/>
            <a:chOff x="5673090" y="1006728"/>
            <a:chExt cx="257175" cy="266065"/>
          </a:xfrm>
        </p:grpSpPr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73090" y="1006728"/>
              <a:ext cx="100837" cy="2612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95010" y="1098803"/>
              <a:ext cx="134747" cy="17386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064377" y="1006728"/>
            <a:ext cx="1588135" cy="266065"/>
            <a:chOff x="6064377" y="1006728"/>
            <a:chExt cx="1588135" cy="266065"/>
          </a:xfrm>
        </p:grpSpPr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7432" y="1097025"/>
              <a:ext cx="154432" cy="17564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64377" y="1098930"/>
              <a:ext cx="287527" cy="16903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55105" y="1097025"/>
              <a:ext cx="557784" cy="1756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127494" y="1098930"/>
              <a:ext cx="146811" cy="16903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91832" y="1097025"/>
              <a:ext cx="154432" cy="1756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469378" y="1006728"/>
              <a:ext cx="182879" cy="263651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7769732" y="1003427"/>
            <a:ext cx="746760" cy="269240"/>
            <a:chOff x="7769732" y="1003427"/>
            <a:chExt cx="746760" cy="269240"/>
          </a:xfrm>
        </p:grpSpPr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69732" y="1003427"/>
              <a:ext cx="265049" cy="2645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49386" y="1097026"/>
              <a:ext cx="157727" cy="1756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228456" y="1098931"/>
              <a:ext cx="287527" cy="169037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55206" y="1390777"/>
            <a:ext cx="511073" cy="265938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1088402" y="1390777"/>
            <a:ext cx="2047239" cy="327025"/>
            <a:chOff x="1088402" y="1390777"/>
            <a:chExt cx="2047239" cy="327025"/>
          </a:xfrm>
        </p:grpSpPr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88402" y="1390777"/>
              <a:ext cx="182867" cy="26365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90319" y="1481074"/>
              <a:ext cx="518668" cy="1756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22068" y="1390777"/>
              <a:ext cx="269233" cy="2659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105913" y="1482979"/>
              <a:ext cx="180340" cy="23444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313812" y="1482979"/>
              <a:ext cx="287528" cy="16903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25343" y="1481074"/>
              <a:ext cx="154431" cy="17564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95650" y="1420876"/>
              <a:ext cx="339979" cy="233552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3253359" y="1387475"/>
            <a:ext cx="309880" cy="269240"/>
            <a:chOff x="3253359" y="1387475"/>
            <a:chExt cx="309880" cy="269240"/>
          </a:xfrm>
        </p:grpSpPr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253359" y="1481073"/>
              <a:ext cx="157727" cy="17564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424809" y="1387475"/>
              <a:ext cx="138302" cy="264540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3657980" y="1387475"/>
            <a:ext cx="2432050" cy="332105"/>
            <a:chOff x="3657980" y="1387475"/>
            <a:chExt cx="2432050" cy="332105"/>
          </a:xfrm>
        </p:grpSpPr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57980" y="1482978"/>
              <a:ext cx="287528" cy="16903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973448" y="1481073"/>
              <a:ext cx="175895" cy="17564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165726" y="1482597"/>
              <a:ext cx="201295" cy="16941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381880" y="1482978"/>
              <a:ext cx="201168" cy="17145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598288" y="1387475"/>
              <a:ext cx="455802" cy="26923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068316" y="1420876"/>
              <a:ext cx="337693" cy="23355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420613" y="1390776"/>
              <a:ext cx="471932" cy="26123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914644" y="1477644"/>
              <a:ext cx="174878" cy="241934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6186678" y="1390777"/>
            <a:ext cx="2471420" cy="266065"/>
            <a:chOff x="6186678" y="1390777"/>
            <a:chExt cx="2471420" cy="266065"/>
          </a:xfrm>
        </p:grpSpPr>
        <p:pic>
          <p:nvPicPr>
            <p:cNvPr id="70" name="object 7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186678" y="1390777"/>
              <a:ext cx="100837" cy="26123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00851" y="1482598"/>
              <a:ext cx="201295" cy="16941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526022" y="1390777"/>
              <a:ext cx="182879" cy="26365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722745" y="1482852"/>
              <a:ext cx="362203" cy="17386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105904" y="1390777"/>
              <a:ext cx="390144" cy="26365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511288" y="1481074"/>
              <a:ext cx="154431" cy="17564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690866" y="1390777"/>
              <a:ext cx="966851" cy="265938"/>
            </a:xfrm>
            <a:prstGeom prst="rect">
              <a:avLst/>
            </a:prstGeom>
          </p:spPr>
        </p:pic>
      </p:grpSp>
      <p:pic>
        <p:nvPicPr>
          <p:cNvPr id="77" name="object 7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55206" y="1771523"/>
            <a:ext cx="4695659" cy="332104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456247" y="2273173"/>
            <a:ext cx="810260" cy="328930"/>
            <a:chOff x="456247" y="2273173"/>
            <a:chExt cx="810260" cy="328930"/>
          </a:xfrm>
        </p:grpSpPr>
        <p:pic>
          <p:nvPicPr>
            <p:cNvPr id="79" name="object 7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56247" y="2273173"/>
              <a:ext cx="609092" cy="26593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83221" y="2368169"/>
              <a:ext cx="183095" cy="233806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1378966" y="2273173"/>
            <a:ext cx="1080770" cy="266065"/>
            <a:chOff x="1378966" y="2273173"/>
            <a:chExt cx="1080770" cy="266065"/>
          </a:xfrm>
        </p:grpSpPr>
        <p:pic>
          <p:nvPicPr>
            <p:cNvPr id="82" name="object 8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378966" y="2363470"/>
              <a:ext cx="318770" cy="17564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726946" y="2273173"/>
              <a:ext cx="182880" cy="26365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923669" y="2363470"/>
              <a:ext cx="359791" cy="17564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305304" y="2363470"/>
              <a:ext cx="154431" cy="175640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2582672" y="2273173"/>
            <a:ext cx="511175" cy="266065"/>
            <a:chOff x="2582672" y="2273173"/>
            <a:chExt cx="511175" cy="266065"/>
          </a:xfrm>
        </p:grpSpPr>
        <p:pic>
          <p:nvPicPr>
            <p:cNvPr id="87" name="object 8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582672" y="2273173"/>
              <a:ext cx="335788" cy="26365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939288" y="2363470"/>
              <a:ext cx="154431" cy="175640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3225038" y="2273173"/>
            <a:ext cx="1886585" cy="327025"/>
            <a:chOff x="3225038" y="2273173"/>
            <a:chExt cx="1886585" cy="327025"/>
          </a:xfrm>
        </p:grpSpPr>
        <p:pic>
          <p:nvPicPr>
            <p:cNvPr id="90" name="object 9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225038" y="2273173"/>
              <a:ext cx="356362" cy="26593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602482" y="2365375"/>
              <a:ext cx="180339" cy="23444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807968" y="2363470"/>
              <a:ext cx="154432" cy="17564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978275" y="2364994"/>
              <a:ext cx="201295" cy="16941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203446" y="2273173"/>
              <a:ext cx="354838" cy="26593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577207" y="2364994"/>
              <a:ext cx="201294" cy="169417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794250" y="2363470"/>
              <a:ext cx="140970" cy="17564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957064" y="2363470"/>
              <a:ext cx="154432" cy="175640"/>
            </a:xfrm>
            <a:prstGeom prst="rect">
              <a:avLst/>
            </a:prstGeom>
          </p:spPr>
        </p:pic>
      </p:grpSp>
      <p:pic>
        <p:nvPicPr>
          <p:cNvPr id="98" name="object 98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5237607" y="2269870"/>
            <a:ext cx="308228" cy="269239"/>
          </a:xfrm>
          <a:prstGeom prst="rect">
            <a:avLst/>
          </a:prstGeom>
        </p:spPr>
      </p:pic>
      <p:grpSp>
        <p:nvGrpSpPr>
          <p:cNvPr id="99" name="object 99"/>
          <p:cNvGrpSpPr/>
          <p:nvPr/>
        </p:nvGrpSpPr>
        <p:grpSpPr>
          <a:xfrm>
            <a:off x="5621782" y="2273173"/>
            <a:ext cx="1019810" cy="327025"/>
            <a:chOff x="5621782" y="2273173"/>
            <a:chExt cx="1019810" cy="327025"/>
          </a:xfrm>
        </p:grpSpPr>
        <p:pic>
          <p:nvPicPr>
            <p:cNvPr id="100" name="object 10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621782" y="2365375"/>
              <a:ext cx="180339" cy="23444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828792" y="2363470"/>
              <a:ext cx="154432" cy="17564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001131" y="2363470"/>
              <a:ext cx="157727" cy="17564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173470" y="2273173"/>
              <a:ext cx="299465" cy="32664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487160" y="2363470"/>
              <a:ext cx="154432" cy="175640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6764655" y="2363470"/>
            <a:ext cx="376555" cy="175895"/>
            <a:chOff x="6764655" y="2363470"/>
            <a:chExt cx="376555" cy="175895"/>
          </a:xfrm>
        </p:grpSpPr>
        <p:pic>
          <p:nvPicPr>
            <p:cNvPr id="106" name="object 10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764655" y="2363470"/>
              <a:ext cx="157727" cy="17564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939407" y="2364994"/>
              <a:ext cx="201295" cy="169417"/>
            </a:xfrm>
            <a:prstGeom prst="rect">
              <a:avLst/>
            </a:prstGeom>
          </p:spPr>
        </p:pic>
      </p:grpSp>
      <p:grpSp>
        <p:nvGrpSpPr>
          <p:cNvPr id="108" name="object 108"/>
          <p:cNvGrpSpPr/>
          <p:nvPr/>
        </p:nvGrpSpPr>
        <p:grpSpPr>
          <a:xfrm>
            <a:off x="463702" y="2657220"/>
            <a:ext cx="1799589" cy="328930"/>
            <a:chOff x="463702" y="2657220"/>
            <a:chExt cx="1799589" cy="328930"/>
          </a:xfrm>
        </p:grpSpPr>
        <p:pic>
          <p:nvPicPr>
            <p:cNvPr id="109" name="object 10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63702" y="2747517"/>
              <a:ext cx="175806" cy="17564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61466" y="2657220"/>
              <a:ext cx="593267" cy="328802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271397" y="2749422"/>
              <a:ext cx="201168" cy="17145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488313" y="2657220"/>
              <a:ext cx="441451" cy="26365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945894" y="2749422"/>
              <a:ext cx="146812" cy="169037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108708" y="2747517"/>
              <a:ext cx="154431" cy="175641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555993" y="3155569"/>
            <a:ext cx="1551940" cy="328930"/>
            <a:chOff x="555993" y="3155569"/>
            <a:chExt cx="1551940" cy="328930"/>
          </a:xfrm>
        </p:grpSpPr>
        <p:pic>
          <p:nvPicPr>
            <p:cNvPr id="116" name="object 11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55993" y="3247771"/>
              <a:ext cx="180327" cy="23444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57123" y="3245866"/>
              <a:ext cx="319220" cy="175641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091120" y="3155569"/>
              <a:ext cx="290639" cy="26593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400810" y="3155569"/>
              <a:ext cx="511047" cy="263651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932431" y="3242437"/>
              <a:ext cx="174879" cy="241935"/>
            </a:xfrm>
            <a:prstGeom prst="rect">
              <a:avLst/>
            </a:prstGeom>
          </p:spPr>
        </p:pic>
      </p:grpSp>
      <p:grpSp>
        <p:nvGrpSpPr>
          <p:cNvPr id="121" name="object 121"/>
          <p:cNvGrpSpPr/>
          <p:nvPr/>
        </p:nvGrpSpPr>
        <p:grpSpPr>
          <a:xfrm>
            <a:off x="2200275" y="3155188"/>
            <a:ext cx="728980" cy="329565"/>
            <a:chOff x="2200275" y="3155188"/>
            <a:chExt cx="728980" cy="329565"/>
          </a:xfrm>
        </p:grpSpPr>
        <p:pic>
          <p:nvPicPr>
            <p:cNvPr id="122" name="object 12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200275" y="3155188"/>
              <a:ext cx="641857" cy="32918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880613" y="3372739"/>
              <a:ext cx="48260" cy="48768"/>
            </a:xfrm>
            <a:prstGeom prst="rect">
              <a:avLst/>
            </a:prstGeom>
          </p:spPr>
        </p:pic>
      </p:grpSp>
      <p:sp>
        <p:nvSpPr>
          <p:cNvPr id="124" name="object 124"/>
          <p:cNvSpPr txBox="1"/>
          <p:nvPr/>
        </p:nvSpPr>
        <p:spPr>
          <a:xfrm>
            <a:off x="90931" y="2310510"/>
            <a:ext cx="153670" cy="1737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50" dirty="0">
                <a:solidFill>
                  <a:srgbClr val="97CCFF"/>
                </a:solidFill>
                <a:latin typeface="Arial"/>
                <a:cs typeface="Arial"/>
              </a:rPr>
              <a:t>■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50" spc="-50" dirty="0">
                <a:solidFill>
                  <a:srgbClr val="97CCFF"/>
                </a:solidFill>
                <a:latin typeface="Arial"/>
                <a:cs typeface="Arial"/>
              </a:rPr>
              <a:t>■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50" spc="-50" dirty="0">
                <a:solidFill>
                  <a:srgbClr val="97CCFF"/>
                </a:solidFill>
                <a:latin typeface="Arial"/>
                <a:cs typeface="Arial"/>
              </a:rPr>
              <a:t>■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469239" y="3733038"/>
            <a:ext cx="1087755" cy="323850"/>
            <a:chOff x="469239" y="3733038"/>
            <a:chExt cx="1087755" cy="323850"/>
          </a:xfrm>
        </p:grpSpPr>
        <p:pic>
          <p:nvPicPr>
            <p:cNvPr id="126" name="object 126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69239" y="3733038"/>
              <a:ext cx="218643" cy="258318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709193" y="3822319"/>
              <a:ext cx="370027" cy="234442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102969" y="3820414"/>
              <a:ext cx="157778" cy="175641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273810" y="3760216"/>
              <a:ext cx="282956" cy="233552"/>
            </a:xfrm>
            <a:prstGeom prst="rect">
              <a:avLst/>
            </a:prstGeom>
          </p:spPr>
        </p:pic>
      </p:grpSp>
      <p:grpSp>
        <p:nvGrpSpPr>
          <p:cNvPr id="130" name="object 130"/>
          <p:cNvGrpSpPr/>
          <p:nvPr/>
        </p:nvGrpSpPr>
        <p:grpSpPr>
          <a:xfrm>
            <a:off x="1676019" y="3726815"/>
            <a:ext cx="309880" cy="269240"/>
            <a:chOff x="1676019" y="3726815"/>
            <a:chExt cx="309880" cy="269240"/>
          </a:xfrm>
        </p:grpSpPr>
        <p:pic>
          <p:nvPicPr>
            <p:cNvPr id="131" name="object 13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676019" y="3820414"/>
              <a:ext cx="157727" cy="17564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847469" y="3726815"/>
              <a:ext cx="138303" cy="264541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2079117" y="3726815"/>
            <a:ext cx="2293620" cy="269240"/>
            <a:chOff x="2079117" y="3726815"/>
            <a:chExt cx="2293620" cy="269240"/>
          </a:xfrm>
        </p:grpSpPr>
        <p:pic>
          <p:nvPicPr>
            <p:cNvPr id="134" name="object 13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079117" y="3822319"/>
              <a:ext cx="287527" cy="169037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394585" y="3820414"/>
              <a:ext cx="175894" cy="175641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586863" y="3821938"/>
              <a:ext cx="201294" cy="169418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803017" y="3822319"/>
              <a:ext cx="201168" cy="17145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019425" y="3726815"/>
              <a:ext cx="302387" cy="26924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335782" y="3820414"/>
              <a:ext cx="140969" cy="175641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490976" y="3760216"/>
              <a:ext cx="337693" cy="233552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3844798" y="3820414"/>
              <a:ext cx="317246" cy="175641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189730" y="3730117"/>
              <a:ext cx="182880" cy="263651"/>
            </a:xfrm>
            <a:prstGeom prst="rect">
              <a:avLst/>
            </a:prstGeom>
          </p:spPr>
        </p:pic>
      </p:grpSp>
      <p:grpSp>
        <p:nvGrpSpPr>
          <p:cNvPr id="143" name="object 143"/>
          <p:cNvGrpSpPr/>
          <p:nvPr/>
        </p:nvGrpSpPr>
        <p:grpSpPr>
          <a:xfrm>
            <a:off x="4498847" y="3730116"/>
            <a:ext cx="1602105" cy="328930"/>
            <a:chOff x="4498847" y="3730116"/>
            <a:chExt cx="1602105" cy="328930"/>
          </a:xfrm>
        </p:grpSpPr>
        <p:pic>
          <p:nvPicPr>
            <p:cNvPr id="144" name="object 144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498847" y="3816984"/>
              <a:ext cx="340226" cy="24193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855082" y="3820413"/>
              <a:ext cx="157727" cy="175641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035549" y="3730116"/>
              <a:ext cx="1065276" cy="265938"/>
            </a:xfrm>
            <a:prstGeom prst="rect">
              <a:avLst/>
            </a:prstGeom>
          </p:spPr>
        </p:pic>
      </p:grpSp>
      <p:grpSp>
        <p:nvGrpSpPr>
          <p:cNvPr id="147" name="object 147"/>
          <p:cNvGrpSpPr/>
          <p:nvPr/>
        </p:nvGrpSpPr>
        <p:grpSpPr>
          <a:xfrm>
            <a:off x="6202171" y="3730116"/>
            <a:ext cx="878205" cy="328930"/>
            <a:chOff x="6202171" y="3730116"/>
            <a:chExt cx="878205" cy="328930"/>
          </a:xfrm>
        </p:grpSpPr>
        <p:pic>
          <p:nvPicPr>
            <p:cNvPr id="148" name="object 148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6202171" y="3730116"/>
              <a:ext cx="180848" cy="263651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6408165" y="3730116"/>
              <a:ext cx="474980" cy="261238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6905243" y="3816984"/>
              <a:ext cx="174878" cy="241934"/>
            </a:xfrm>
            <a:prstGeom prst="rect">
              <a:avLst/>
            </a:prstGeom>
          </p:spPr>
        </p:pic>
      </p:grpSp>
      <p:grpSp>
        <p:nvGrpSpPr>
          <p:cNvPr id="151" name="object 151"/>
          <p:cNvGrpSpPr/>
          <p:nvPr/>
        </p:nvGrpSpPr>
        <p:grpSpPr>
          <a:xfrm>
            <a:off x="7193660" y="3726815"/>
            <a:ext cx="1129665" cy="332105"/>
            <a:chOff x="7193660" y="3726815"/>
            <a:chExt cx="1129665" cy="332105"/>
          </a:xfrm>
        </p:grpSpPr>
        <p:pic>
          <p:nvPicPr>
            <p:cNvPr id="152" name="object 15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193660" y="3726815"/>
              <a:ext cx="278885" cy="269240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7487157" y="3820414"/>
              <a:ext cx="318770" cy="175641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7823453" y="3730117"/>
              <a:ext cx="100838" cy="261238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7941563" y="3816985"/>
              <a:ext cx="381761" cy="241934"/>
            </a:xfrm>
            <a:prstGeom prst="rect">
              <a:avLst/>
            </a:prstGeom>
          </p:spPr>
        </p:pic>
      </p:grpSp>
      <p:grpSp>
        <p:nvGrpSpPr>
          <p:cNvPr id="156" name="object 156"/>
          <p:cNvGrpSpPr/>
          <p:nvPr/>
        </p:nvGrpSpPr>
        <p:grpSpPr>
          <a:xfrm>
            <a:off x="461263" y="4225416"/>
            <a:ext cx="1494155" cy="328930"/>
            <a:chOff x="461263" y="4225416"/>
            <a:chExt cx="1494155" cy="328930"/>
          </a:xfrm>
        </p:grpSpPr>
        <p:pic>
          <p:nvPicPr>
            <p:cNvPr id="157" name="object 157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61263" y="4315713"/>
              <a:ext cx="502386" cy="175641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978065" y="4225416"/>
              <a:ext cx="204597" cy="261238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204366" y="4315713"/>
              <a:ext cx="175869" cy="175641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395094" y="4317237"/>
              <a:ext cx="201295" cy="169418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618488" y="4312284"/>
              <a:ext cx="336804" cy="241934"/>
            </a:xfrm>
            <a:prstGeom prst="rect">
              <a:avLst/>
            </a:prstGeom>
          </p:spPr>
        </p:pic>
      </p:grpSp>
      <p:pic>
        <p:nvPicPr>
          <p:cNvPr id="162" name="object 162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469239" y="4847209"/>
            <a:ext cx="6335166" cy="328803"/>
          </a:xfrm>
          <a:prstGeom prst="rect">
            <a:avLst/>
          </a:prstGeom>
        </p:spPr>
      </p:pic>
      <p:sp>
        <p:nvSpPr>
          <p:cNvPr id="163" name="object 163"/>
          <p:cNvSpPr txBox="1"/>
          <p:nvPr/>
        </p:nvSpPr>
        <p:spPr>
          <a:xfrm>
            <a:off x="90931" y="4884801"/>
            <a:ext cx="153670" cy="9036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50" dirty="0">
                <a:solidFill>
                  <a:srgbClr val="97CCFF"/>
                </a:solidFill>
                <a:latin typeface="Arial"/>
                <a:cs typeface="Arial"/>
              </a:rPr>
              <a:t>■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50" spc="-50" dirty="0">
                <a:solidFill>
                  <a:srgbClr val="97CCFF"/>
                </a:solidFill>
                <a:latin typeface="Arial"/>
                <a:cs typeface="Arial"/>
              </a:rPr>
              <a:t>■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164" name="object 164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470636" y="5467222"/>
            <a:ext cx="8035180" cy="270776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463702" y="5962484"/>
            <a:ext cx="7822285" cy="332193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463702" y="6551409"/>
            <a:ext cx="2460589" cy="236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538" y="138303"/>
            <a:ext cx="1610995" cy="451484"/>
            <a:chOff x="140538" y="138303"/>
            <a:chExt cx="1610995" cy="4514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38" y="145796"/>
              <a:ext cx="595160" cy="4363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380" y="138303"/>
              <a:ext cx="627824" cy="4513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3985" y="138303"/>
              <a:ext cx="347091" cy="45135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805939" y="138303"/>
            <a:ext cx="630555" cy="451484"/>
            <a:chOff x="1805939" y="138303"/>
            <a:chExt cx="630555" cy="451484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5939" y="145796"/>
              <a:ext cx="321564" cy="4363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5664" y="138303"/>
              <a:ext cx="290830" cy="45135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604516" y="145795"/>
            <a:ext cx="1263015" cy="436880"/>
            <a:chOff x="2604516" y="145795"/>
            <a:chExt cx="1263015" cy="4368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4516" y="146049"/>
              <a:ext cx="284352" cy="4356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2176" y="145795"/>
              <a:ext cx="935101" cy="436371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034916" y="138303"/>
            <a:ext cx="703580" cy="451484"/>
            <a:chOff x="4034916" y="138303"/>
            <a:chExt cx="703580" cy="451484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34916" y="138303"/>
              <a:ext cx="311658" cy="4513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1024" y="138303"/>
              <a:ext cx="347090" cy="45135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793615" y="145795"/>
            <a:ext cx="726440" cy="436880"/>
            <a:chOff x="4793615" y="145795"/>
            <a:chExt cx="726440" cy="436880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93615" y="145795"/>
              <a:ext cx="614426" cy="4363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47538" y="145808"/>
              <a:ext cx="72033" cy="43635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88253" y="145795"/>
            <a:ext cx="299720" cy="43637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5945759" y="145795"/>
            <a:ext cx="930275" cy="443865"/>
            <a:chOff x="5945759" y="145795"/>
            <a:chExt cx="930275" cy="443865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45759" y="145795"/>
              <a:ext cx="615949" cy="44386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03492" y="146049"/>
              <a:ext cx="272033" cy="435609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7042404" y="138303"/>
            <a:ext cx="649605" cy="451484"/>
            <a:chOff x="7042404" y="138303"/>
            <a:chExt cx="649605" cy="451484"/>
          </a:xfrm>
        </p:grpSpPr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42404" y="146050"/>
              <a:ext cx="284352" cy="4356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44537" y="138303"/>
              <a:ext cx="347091" cy="451358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877556" y="146050"/>
            <a:ext cx="612775" cy="435609"/>
            <a:chOff x="7877556" y="146050"/>
            <a:chExt cx="612775" cy="435609"/>
          </a:xfrm>
        </p:grpSpPr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77556" y="146050"/>
              <a:ext cx="284352" cy="4356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03692" y="391159"/>
              <a:ext cx="72008" cy="1905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03692" y="146050"/>
              <a:ext cx="286130" cy="435609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61831" y="146050"/>
            <a:ext cx="272034" cy="435609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142024" y="650366"/>
            <a:ext cx="1734185" cy="451484"/>
            <a:chOff x="142024" y="650366"/>
            <a:chExt cx="1734185" cy="451484"/>
          </a:xfrm>
        </p:grpSpPr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2024" y="661669"/>
              <a:ext cx="251828" cy="4330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5589" y="650366"/>
              <a:ext cx="347065" cy="45135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4768" y="650366"/>
              <a:ext cx="692086" cy="45135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78280" y="657859"/>
              <a:ext cx="284352" cy="4368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03654" y="657872"/>
              <a:ext cx="72033" cy="436359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929764" y="650366"/>
            <a:ext cx="347091" cy="45135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332354" y="657859"/>
            <a:ext cx="283971" cy="43637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812160" y="650366"/>
            <a:ext cx="347090" cy="45135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214497" y="657859"/>
            <a:ext cx="245237" cy="43688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650741" y="657859"/>
            <a:ext cx="792226" cy="43637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499483" y="657859"/>
            <a:ext cx="285495" cy="443864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4840096" y="650366"/>
            <a:ext cx="1074420" cy="451484"/>
            <a:chOff x="4840096" y="650366"/>
            <a:chExt cx="1074420" cy="451484"/>
          </a:xfrm>
        </p:grpSpPr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161787" y="657859"/>
              <a:ext cx="647700" cy="43637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40096" y="650366"/>
              <a:ext cx="290829" cy="45135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42253" y="657872"/>
              <a:ext cx="72033" cy="436359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983223" y="650366"/>
            <a:ext cx="601599" cy="451358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67284" y="1753107"/>
            <a:ext cx="161671" cy="161671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77164" y="1623694"/>
            <a:ext cx="6933615" cy="52705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67284" y="2423667"/>
            <a:ext cx="161671" cy="16167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77164" y="2294254"/>
            <a:ext cx="5073319" cy="52705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67284" y="3094227"/>
            <a:ext cx="161671" cy="16167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77164" y="2964814"/>
            <a:ext cx="6201333" cy="52705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67284" y="3764788"/>
            <a:ext cx="161671" cy="16167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77164" y="3635375"/>
            <a:ext cx="5319191" cy="52705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67284" y="4435347"/>
            <a:ext cx="161671" cy="16167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77164" y="4305934"/>
            <a:ext cx="5390692" cy="52705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67284" y="5105908"/>
            <a:ext cx="161671" cy="161671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577164" y="4976495"/>
            <a:ext cx="6812711" cy="527050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7087766" y="2343923"/>
            <a:ext cx="2037080" cy="2345690"/>
            <a:chOff x="7087766" y="2343923"/>
            <a:chExt cx="2037080" cy="2345690"/>
          </a:xfrm>
        </p:grpSpPr>
        <p:pic>
          <p:nvPicPr>
            <p:cNvPr id="60" name="object 6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087766" y="2385631"/>
              <a:ext cx="1742480" cy="189460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209437" y="2343923"/>
              <a:ext cx="291465" cy="1948180"/>
            </a:xfrm>
            <a:custGeom>
              <a:avLst/>
              <a:gdLst/>
              <a:ahLst/>
              <a:cxnLst/>
              <a:rect l="l" t="t" r="r" b="b"/>
              <a:pathLst>
                <a:path w="291465" h="1948179">
                  <a:moveTo>
                    <a:pt x="36849" y="0"/>
                  </a:moveTo>
                  <a:lnTo>
                    <a:pt x="0" y="0"/>
                  </a:lnTo>
                  <a:lnTo>
                    <a:pt x="0" y="1948094"/>
                  </a:lnTo>
                  <a:lnTo>
                    <a:pt x="47085" y="1937495"/>
                  </a:lnTo>
                  <a:lnTo>
                    <a:pt x="47084" y="41708"/>
                  </a:lnTo>
                  <a:lnTo>
                    <a:pt x="271764" y="41708"/>
                  </a:lnTo>
                  <a:lnTo>
                    <a:pt x="36849" y="0"/>
                  </a:lnTo>
                  <a:close/>
                </a:path>
                <a:path w="291465" h="1948179">
                  <a:moveTo>
                    <a:pt x="271764" y="41708"/>
                  </a:moveTo>
                  <a:lnTo>
                    <a:pt x="47084" y="41708"/>
                  </a:lnTo>
                  <a:lnTo>
                    <a:pt x="245090" y="79328"/>
                  </a:lnTo>
                  <a:lnTo>
                    <a:pt x="245090" y="1936317"/>
                  </a:lnTo>
                  <a:lnTo>
                    <a:pt x="291111" y="1926880"/>
                  </a:lnTo>
                  <a:lnTo>
                    <a:pt x="291110" y="45143"/>
                  </a:lnTo>
                  <a:lnTo>
                    <a:pt x="271764" y="41708"/>
                  </a:lnTo>
                  <a:close/>
                </a:path>
              </a:pathLst>
            </a:custGeom>
            <a:solidFill>
              <a:srgbClr val="E4EE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104538" y="2343923"/>
              <a:ext cx="105410" cy="1948180"/>
            </a:xfrm>
            <a:custGeom>
              <a:avLst/>
              <a:gdLst/>
              <a:ahLst/>
              <a:cxnLst/>
              <a:rect l="l" t="t" r="r" b="b"/>
              <a:pathLst>
                <a:path w="105409" h="1948179">
                  <a:moveTo>
                    <a:pt x="104899" y="0"/>
                  </a:moveTo>
                  <a:lnTo>
                    <a:pt x="79468" y="0"/>
                  </a:lnTo>
                  <a:lnTo>
                    <a:pt x="0" y="20445"/>
                  </a:lnTo>
                  <a:lnTo>
                    <a:pt x="0" y="1909215"/>
                  </a:lnTo>
                  <a:lnTo>
                    <a:pt x="104899" y="1948094"/>
                  </a:lnTo>
                  <a:lnTo>
                    <a:pt x="104899" y="0"/>
                  </a:lnTo>
                  <a:close/>
                </a:path>
              </a:pathLst>
            </a:custGeom>
            <a:solidFill>
              <a:srgbClr val="829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286847" y="3324668"/>
              <a:ext cx="1837643" cy="13644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2792"/>
            <a:ext cx="9144000" cy="6473190"/>
            <a:chOff x="0" y="232792"/>
            <a:chExt cx="9144000" cy="6473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296" y="4828032"/>
              <a:ext cx="707135" cy="63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144" y="3678935"/>
              <a:ext cx="777240" cy="66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144" y="4210812"/>
              <a:ext cx="777240" cy="652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5924" y="5452871"/>
              <a:ext cx="640080" cy="76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724" y="3090672"/>
              <a:ext cx="643128" cy="762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1327" y="3054095"/>
              <a:ext cx="5373624" cy="3886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6088" y="3663696"/>
              <a:ext cx="3662172" cy="3870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1327" y="4273296"/>
              <a:ext cx="4425696" cy="4861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1327" y="4882896"/>
              <a:ext cx="2488692" cy="486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8091" y="5492496"/>
              <a:ext cx="7537704" cy="4861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78280" y="6102096"/>
              <a:ext cx="4378452" cy="4861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39000" y="232792"/>
              <a:ext cx="1470729" cy="18139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1893" y="351789"/>
              <a:ext cx="5061940" cy="5206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86073" y="685672"/>
              <a:ext cx="141859" cy="1238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17066" y="685672"/>
              <a:ext cx="141859" cy="1238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28844" y="561720"/>
              <a:ext cx="181102" cy="2461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30623" y="561720"/>
              <a:ext cx="181101" cy="2461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38707" y="401700"/>
              <a:ext cx="4153535" cy="469265"/>
            </a:xfrm>
            <a:custGeom>
              <a:avLst/>
              <a:gdLst/>
              <a:ahLst/>
              <a:cxnLst/>
              <a:rect l="l" t="t" r="r" b="b"/>
              <a:pathLst>
                <a:path w="4153535" h="469265">
                  <a:moveTo>
                    <a:pt x="2606040" y="103759"/>
                  </a:moveTo>
                  <a:lnTo>
                    <a:pt x="2736596" y="103759"/>
                  </a:lnTo>
                  <a:lnTo>
                    <a:pt x="2736596" y="462407"/>
                  </a:lnTo>
                  <a:lnTo>
                    <a:pt x="2651887" y="462407"/>
                  </a:lnTo>
                  <a:lnTo>
                    <a:pt x="2651887" y="172465"/>
                  </a:lnTo>
                  <a:lnTo>
                    <a:pt x="2606040" y="172465"/>
                  </a:lnTo>
                  <a:lnTo>
                    <a:pt x="2606040" y="103759"/>
                  </a:lnTo>
                  <a:close/>
                </a:path>
                <a:path w="4153535" h="469265">
                  <a:moveTo>
                    <a:pt x="1414272" y="103759"/>
                  </a:moveTo>
                  <a:lnTo>
                    <a:pt x="1544828" y="103759"/>
                  </a:lnTo>
                  <a:lnTo>
                    <a:pt x="1544828" y="462407"/>
                  </a:lnTo>
                  <a:lnTo>
                    <a:pt x="1460119" y="462407"/>
                  </a:lnTo>
                  <a:lnTo>
                    <a:pt x="1460119" y="172465"/>
                  </a:lnTo>
                  <a:lnTo>
                    <a:pt x="1414272" y="172465"/>
                  </a:lnTo>
                  <a:lnTo>
                    <a:pt x="1414272" y="103759"/>
                  </a:lnTo>
                  <a:close/>
                </a:path>
                <a:path w="4153535" h="469265">
                  <a:moveTo>
                    <a:pt x="957072" y="103759"/>
                  </a:moveTo>
                  <a:lnTo>
                    <a:pt x="1087628" y="103759"/>
                  </a:lnTo>
                  <a:lnTo>
                    <a:pt x="1087628" y="462407"/>
                  </a:lnTo>
                  <a:lnTo>
                    <a:pt x="1002919" y="462407"/>
                  </a:lnTo>
                  <a:lnTo>
                    <a:pt x="1002919" y="172465"/>
                  </a:lnTo>
                  <a:lnTo>
                    <a:pt x="957072" y="172465"/>
                  </a:lnTo>
                  <a:lnTo>
                    <a:pt x="957072" y="103759"/>
                  </a:lnTo>
                  <a:close/>
                </a:path>
                <a:path w="4153535" h="469265">
                  <a:moveTo>
                    <a:pt x="3980942" y="97027"/>
                  </a:moveTo>
                  <a:lnTo>
                    <a:pt x="4019464" y="100125"/>
                  </a:lnTo>
                  <a:lnTo>
                    <a:pt x="4082936" y="124942"/>
                  </a:lnTo>
                  <a:lnTo>
                    <a:pt x="4127577" y="173734"/>
                  </a:lnTo>
                  <a:lnTo>
                    <a:pt x="4150195" y="241500"/>
                  </a:lnTo>
                  <a:lnTo>
                    <a:pt x="4153027" y="282194"/>
                  </a:lnTo>
                  <a:lnTo>
                    <a:pt x="4150145" y="322865"/>
                  </a:lnTo>
                  <a:lnTo>
                    <a:pt x="4127095" y="391064"/>
                  </a:lnTo>
                  <a:lnTo>
                    <a:pt x="4081829" y="440688"/>
                  </a:lnTo>
                  <a:lnTo>
                    <a:pt x="4018825" y="465972"/>
                  </a:lnTo>
                  <a:lnTo>
                    <a:pt x="3980942" y="469138"/>
                  </a:lnTo>
                  <a:lnTo>
                    <a:pt x="3942343" y="465947"/>
                  </a:lnTo>
                  <a:lnTo>
                    <a:pt x="3878768" y="440420"/>
                  </a:lnTo>
                  <a:lnTo>
                    <a:pt x="3833979" y="390439"/>
                  </a:lnTo>
                  <a:lnTo>
                    <a:pt x="3811309" y="322482"/>
                  </a:lnTo>
                  <a:lnTo>
                    <a:pt x="3808476" y="282194"/>
                  </a:lnTo>
                  <a:lnTo>
                    <a:pt x="3811430" y="243119"/>
                  </a:lnTo>
                  <a:lnTo>
                    <a:pt x="3835104" y="176305"/>
                  </a:lnTo>
                  <a:lnTo>
                    <a:pt x="3881393" y="126067"/>
                  </a:lnTo>
                  <a:lnTo>
                    <a:pt x="3943965" y="100262"/>
                  </a:lnTo>
                  <a:lnTo>
                    <a:pt x="3980942" y="97027"/>
                  </a:lnTo>
                  <a:close/>
                </a:path>
                <a:path w="4153535" h="469265">
                  <a:moveTo>
                    <a:pt x="3398774" y="97027"/>
                  </a:moveTo>
                  <a:lnTo>
                    <a:pt x="3456019" y="106632"/>
                  </a:lnTo>
                  <a:lnTo>
                    <a:pt x="3499739" y="135382"/>
                  </a:lnTo>
                  <a:lnTo>
                    <a:pt x="3527456" y="181340"/>
                  </a:lnTo>
                  <a:lnTo>
                    <a:pt x="3536696" y="242443"/>
                  </a:lnTo>
                  <a:lnTo>
                    <a:pt x="3536696" y="462407"/>
                  </a:lnTo>
                  <a:lnTo>
                    <a:pt x="3453003" y="462407"/>
                  </a:lnTo>
                  <a:lnTo>
                    <a:pt x="3453003" y="255143"/>
                  </a:lnTo>
                  <a:lnTo>
                    <a:pt x="3451905" y="233737"/>
                  </a:lnTo>
                  <a:lnTo>
                    <a:pt x="3435350" y="188213"/>
                  </a:lnTo>
                  <a:lnTo>
                    <a:pt x="3396470" y="168336"/>
                  </a:lnTo>
                  <a:lnTo>
                    <a:pt x="3377946" y="167004"/>
                  </a:lnTo>
                  <a:lnTo>
                    <a:pt x="3368615" y="167667"/>
                  </a:lnTo>
                  <a:lnTo>
                    <a:pt x="3328743" y="182947"/>
                  </a:lnTo>
                  <a:lnTo>
                    <a:pt x="3305937" y="203200"/>
                  </a:lnTo>
                  <a:lnTo>
                    <a:pt x="3305937" y="462407"/>
                  </a:lnTo>
                  <a:lnTo>
                    <a:pt x="3222244" y="462407"/>
                  </a:lnTo>
                  <a:lnTo>
                    <a:pt x="3222244" y="103759"/>
                  </a:lnTo>
                  <a:lnTo>
                    <a:pt x="3282569" y="103759"/>
                  </a:lnTo>
                  <a:lnTo>
                    <a:pt x="3297935" y="137287"/>
                  </a:lnTo>
                  <a:lnTo>
                    <a:pt x="3317031" y="119691"/>
                  </a:lnTo>
                  <a:lnTo>
                    <a:pt x="3340211" y="107108"/>
                  </a:lnTo>
                  <a:lnTo>
                    <a:pt x="3367462" y="99550"/>
                  </a:lnTo>
                  <a:lnTo>
                    <a:pt x="3398774" y="97027"/>
                  </a:lnTo>
                  <a:close/>
                </a:path>
                <a:path w="4153535" h="469265">
                  <a:moveTo>
                    <a:pt x="2982722" y="97027"/>
                  </a:moveTo>
                  <a:lnTo>
                    <a:pt x="3021244" y="100125"/>
                  </a:lnTo>
                  <a:lnTo>
                    <a:pt x="3084716" y="124942"/>
                  </a:lnTo>
                  <a:lnTo>
                    <a:pt x="3129357" y="173734"/>
                  </a:lnTo>
                  <a:lnTo>
                    <a:pt x="3151975" y="241500"/>
                  </a:lnTo>
                  <a:lnTo>
                    <a:pt x="3154807" y="282194"/>
                  </a:lnTo>
                  <a:lnTo>
                    <a:pt x="3151925" y="322865"/>
                  </a:lnTo>
                  <a:lnTo>
                    <a:pt x="3128875" y="391064"/>
                  </a:lnTo>
                  <a:lnTo>
                    <a:pt x="3083609" y="440688"/>
                  </a:lnTo>
                  <a:lnTo>
                    <a:pt x="3020605" y="465972"/>
                  </a:lnTo>
                  <a:lnTo>
                    <a:pt x="2982722" y="469138"/>
                  </a:lnTo>
                  <a:lnTo>
                    <a:pt x="2944123" y="465947"/>
                  </a:lnTo>
                  <a:lnTo>
                    <a:pt x="2880548" y="440420"/>
                  </a:lnTo>
                  <a:lnTo>
                    <a:pt x="2835759" y="390439"/>
                  </a:lnTo>
                  <a:lnTo>
                    <a:pt x="2813089" y="322482"/>
                  </a:lnTo>
                  <a:lnTo>
                    <a:pt x="2810256" y="282194"/>
                  </a:lnTo>
                  <a:lnTo>
                    <a:pt x="2813210" y="243119"/>
                  </a:lnTo>
                  <a:lnTo>
                    <a:pt x="2836884" y="176305"/>
                  </a:lnTo>
                  <a:lnTo>
                    <a:pt x="2883173" y="126067"/>
                  </a:lnTo>
                  <a:lnTo>
                    <a:pt x="2945745" y="100262"/>
                  </a:lnTo>
                  <a:lnTo>
                    <a:pt x="2982722" y="97027"/>
                  </a:lnTo>
                  <a:close/>
                </a:path>
                <a:path w="4153535" h="469265">
                  <a:moveTo>
                    <a:pt x="2108962" y="97027"/>
                  </a:moveTo>
                  <a:lnTo>
                    <a:pt x="2147200" y="99361"/>
                  </a:lnTo>
                  <a:lnTo>
                    <a:pt x="2207295" y="118030"/>
                  </a:lnTo>
                  <a:lnTo>
                    <a:pt x="2245846" y="157222"/>
                  </a:lnTo>
                  <a:lnTo>
                    <a:pt x="2264947" y="227984"/>
                  </a:lnTo>
                  <a:lnTo>
                    <a:pt x="2267331" y="275844"/>
                  </a:lnTo>
                  <a:lnTo>
                    <a:pt x="2267331" y="352551"/>
                  </a:lnTo>
                  <a:lnTo>
                    <a:pt x="2269138" y="385052"/>
                  </a:lnTo>
                  <a:lnTo>
                    <a:pt x="2274554" y="410908"/>
                  </a:lnTo>
                  <a:lnTo>
                    <a:pt x="2283565" y="430097"/>
                  </a:lnTo>
                  <a:lnTo>
                    <a:pt x="2296160" y="442595"/>
                  </a:lnTo>
                  <a:lnTo>
                    <a:pt x="2290798" y="450784"/>
                  </a:lnTo>
                  <a:lnTo>
                    <a:pt x="2251864" y="468876"/>
                  </a:lnTo>
                  <a:lnTo>
                    <a:pt x="2243835" y="469138"/>
                  </a:lnTo>
                  <a:lnTo>
                    <a:pt x="2235025" y="468302"/>
                  </a:lnTo>
                  <a:lnTo>
                    <a:pt x="2199354" y="441706"/>
                  </a:lnTo>
                  <a:lnTo>
                    <a:pt x="2192020" y="426593"/>
                  </a:lnTo>
                  <a:lnTo>
                    <a:pt x="2185255" y="435518"/>
                  </a:lnTo>
                  <a:lnTo>
                    <a:pt x="2152269" y="457200"/>
                  </a:lnTo>
                  <a:lnTo>
                    <a:pt x="2108477" y="468397"/>
                  </a:lnTo>
                  <a:lnTo>
                    <a:pt x="2093214" y="469138"/>
                  </a:lnTo>
                  <a:lnTo>
                    <a:pt x="2065805" y="467328"/>
                  </a:lnTo>
                  <a:lnTo>
                    <a:pt x="2020276" y="452850"/>
                  </a:lnTo>
                  <a:lnTo>
                    <a:pt x="1987653" y="424180"/>
                  </a:lnTo>
                  <a:lnTo>
                    <a:pt x="1971079" y="383032"/>
                  </a:lnTo>
                  <a:lnTo>
                    <a:pt x="1969008" y="357886"/>
                  </a:lnTo>
                  <a:lnTo>
                    <a:pt x="1971915" y="328449"/>
                  </a:lnTo>
                  <a:lnTo>
                    <a:pt x="1995207" y="279769"/>
                  </a:lnTo>
                  <a:lnTo>
                    <a:pt x="2041481" y="245068"/>
                  </a:lnTo>
                  <a:lnTo>
                    <a:pt x="2107878" y="227490"/>
                  </a:lnTo>
                  <a:lnTo>
                    <a:pt x="2148459" y="225298"/>
                  </a:lnTo>
                  <a:lnTo>
                    <a:pt x="2156146" y="225609"/>
                  </a:lnTo>
                  <a:lnTo>
                    <a:pt x="2164524" y="226552"/>
                  </a:lnTo>
                  <a:lnTo>
                    <a:pt x="2173569" y="228137"/>
                  </a:lnTo>
                  <a:lnTo>
                    <a:pt x="2183257" y="230377"/>
                  </a:lnTo>
                  <a:lnTo>
                    <a:pt x="2178256" y="202688"/>
                  </a:lnTo>
                  <a:lnTo>
                    <a:pt x="2163254" y="182879"/>
                  </a:lnTo>
                  <a:lnTo>
                    <a:pt x="2138251" y="170977"/>
                  </a:lnTo>
                  <a:lnTo>
                    <a:pt x="2103247" y="167004"/>
                  </a:lnTo>
                  <a:lnTo>
                    <a:pt x="2080599" y="168001"/>
                  </a:lnTo>
                  <a:lnTo>
                    <a:pt x="2059892" y="170973"/>
                  </a:lnTo>
                  <a:lnTo>
                    <a:pt x="2041114" y="175898"/>
                  </a:lnTo>
                  <a:lnTo>
                    <a:pt x="2024253" y="182752"/>
                  </a:lnTo>
                  <a:lnTo>
                    <a:pt x="2006092" y="117856"/>
                  </a:lnTo>
                  <a:lnTo>
                    <a:pt x="2028737" y="108761"/>
                  </a:lnTo>
                  <a:lnTo>
                    <a:pt x="2053431" y="102250"/>
                  </a:lnTo>
                  <a:lnTo>
                    <a:pt x="2080172" y="98335"/>
                  </a:lnTo>
                  <a:lnTo>
                    <a:pt x="2108962" y="97027"/>
                  </a:lnTo>
                  <a:close/>
                </a:path>
                <a:path w="4153535" h="469265">
                  <a:moveTo>
                    <a:pt x="1814322" y="97027"/>
                  </a:moveTo>
                  <a:lnTo>
                    <a:pt x="1844615" y="99238"/>
                  </a:lnTo>
                  <a:lnTo>
                    <a:pt x="1872837" y="105854"/>
                  </a:lnTo>
                  <a:lnTo>
                    <a:pt x="1899011" y="116851"/>
                  </a:lnTo>
                  <a:lnTo>
                    <a:pt x="1923160" y="132207"/>
                  </a:lnTo>
                  <a:lnTo>
                    <a:pt x="1887347" y="194818"/>
                  </a:lnTo>
                  <a:lnTo>
                    <a:pt x="1871343" y="182649"/>
                  </a:lnTo>
                  <a:lnTo>
                    <a:pt x="1852850" y="173958"/>
                  </a:lnTo>
                  <a:lnTo>
                    <a:pt x="1831857" y="168743"/>
                  </a:lnTo>
                  <a:lnTo>
                    <a:pt x="1808353" y="167004"/>
                  </a:lnTo>
                  <a:lnTo>
                    <a:pt x="1785800" y="168983"/>
                  </a:lnTo>
                  <a:lnTo>
                    <a:pt x="1748220" y="184846"/>
                  </a:lnTo>
                  <a:lnTo>
                    <a:pt x="1721074" y="216088"/>
                  </a:lnTo>
                  <a:lnTo>
                    <a:pt x="1707219" y="259851"/>
                  </a:lnTo>
                  <a:lnTo>
                    <a:pt x="1705483" y="286258"/>
                  </a:lnTo>
                  <a:lnTo>
                    <a:pt x="1712200" y="335617"/>
                  </a:lnTo>
                  <a:lnTo>
                    <a:pt x="1732359" y="370903"/>
                  </a:lnTo>
                  <a:lnTo>
                    <a:pt x="1765972" y="392092"/>
                  </a:lnTo>
                  <a:lnTo>
                    <a:pt x="1813052" y="399161"/>
                  </a:lnTo>
                  <a:lnTo>
                    <a:pt x="1835604" y="397232"/>
                  </a:lnTo>
                  <a:lnTo>
                    <a:pt x="1856787" y="391445"/>
                  </a:lnTo>
                  <a:lnTo>
                    <a:pt x="1876613" y="381801"/>
                  </a:lnTo>
                  <a:lnTo>
                    <a:pt x="1895094" y="368300"/>
                  </a:lnTo>
                  <a:lnTo>
                    <a:pt x="1925828" y="434339"/>
                  </a:lnTo>
                  <a:lnTo>
                    <a:pt x="1891664" y="452881"/>
                  </a:lnTo>
                  <a:lnTo>
                    <a:pt x="1847814" y="465709"/>
                  </a:lnTo>
                  <a:lnTo>
                    <a:pt x="1797558" y="469138"/>
                  </a:lnTo>
                  <a:lnTo>
                    <a:pt x="1758219" y="466113"/>
                  </a:lnTo>
                  <a:lnTo>
                    <a:pt x="1692687" y="441920"/>
                  </a:lnTo>
                  <a:lnTo>
                    <a:pt x="1645491" y="394200"/>
                  </a:lnTo>
                  <a:lnTo>
                    <a:pt x="1621488" y="326953"/>
                  </a:lnTo>
                  <a:lnTo>
                    <a:pt x="1618488" y="286258"/>
                  </a:lnTo>
                  <a:lnTo>
                    <a:pt x="1621774" y="245917"/>
                  </a:lnTo>
                  <a:lnTo>
                    <a:pt x="1648063" y="177476"/>
                  </a:lnTo>
                  <a:lnTo>
                    <a:pt x="1699736" y="126442"/>
                  </a:lnTo>
                  <a:lnTo>
                    <a:pt x="1771364" y="100292"/>
                  </a:lnTo>
                  <a:lnTo>
                    <a:pt x="1814322" y="97027"/>
                  </a:lnTo>
                  <a:close/>
                </a:path>
                <a:path w="4153535" h="469265">
                  <a:moveTo>
                    <a:pt x="787654" y="97027"/>
                  </a:moveTo>
                  <a:lnTo>
                    <a:pt x="815157" y="98599"/>
                  </a:lnTo>
                  <a:lnTo>
                    <a:pt x="841851" y="103314"/>
                  </a:lnTo>
                  <a:lnTo>
                    <a:pt x="867735" y="111172"/>
                  </a:lnTo>
                  <a:lnTo>
                    <a:pt x="892810" y="122174"/>
                  </a:lnTo>
                  <a:lnTo>
                    <a:pt x="868680" y="187198"/>
                  </a:lnTo>
                  <a:lnTo>
                    <a:pt x="853610" y="176936"/>
                  </a:lnTo>
                  <a:lnTo>
                    <a:pt x="835850" y="169592"/>
                  </a:lnTo>
                  <a:lnTo>
                    <a:pt x="815423" y="165177"/>
                  </a:lnTo>
                  <a:lnTo>
                    <a:pt x="792353" y="163702"/>
                  </a:lnTo>
                  <a:lnTo>
                    <a:pt x="773110" y="165871"/>
                  </a:lnTo>
                  <a:lnTo>
                    <a:pt x="759380" y="172386"/>
                  </a:lnTo>
                  <a:lnTo>
                    <a:pt x="751151" y="183259"/>
                  </a:lnTo>
                  <a:lnTo>
                    <a:pt x="748411" y="198500"/>
                  </a:lnTo>
                  <a:lnTo>
                    <a:pt x="749315" y="205192"/>
                  </a:lnTo>
                  <a:lnTo>
                    <a:pt x="785447" y="236220"/>
                  </a:lnTo>
                  <a:lnTo>
                    <a:pt x="824484" y="252984"/>
                  </a:lnTo>
                  <a:lnTo>
                    <a:pt x="846441" y="262741"/>
                  </a:lnTo>
                  <a:lnTo>
                    <a:pt x="880401" y="285255"/>
                  </a:lnTo>
                  <a:lnTo>
                    <a:pt x="907970" y="327183"/>
                  </a:lnTo>
                  <a:lnTo>
                    <a:pt x="913130" y="361950"/>
                  </a:lnTo>
                  <a:lnTo>
                    <a:pt x="910820" y="385572"/>
                  </a:lnTo>
                  <a:lnTo>
                    <a:pt x="892341" y="424814"/>
                  </a:lnTo>
                  <a:lnTo>
                    <a:pt x="856027" y="453010"/>
                  </a:lnTo>
                  <a:lnTo>
                    <a:pt x="805735" y="467350"/>
                  </a:lnTo>
                  <a:lnTo>
                    <a:pt x="775588" y="469138"/>
                  </a:lnTo>
                  <a:lnTo>
                    <a:pt x="758565" y="468760"/>
                  </a:lnTo>
                  <a:lnTo>
                    <a:pt x="718185" y="463296"/>
                  </a:lnTo>
                  <a:lnTo>
                    <a:pt x="678858" y="447579"/>
                  </a:lnTo>
                  <a:lnTo>
                    <a:pt x="662686" y="439293"/>
                  </a:lnTo>
                  <a:lnTo>
                    <a:pt x="692531" y="372618"/>
                  </a:lnTo>
                  <a:lnTo>
                    <a:pt x="711892" y="385693"/>
                  </a:lnTo>
                  <a:lnTo>
                    <a:pt x="732456" y="395017"/>
                  </a:lnTo>
                  <a:lnTo>
                    <a:pt x="754235" y="400603"/>
                  </a:lnTo>
                  <a:lnTo>
                    <a:pt x="777240" y="402463"/>
                  </a:lnTo>
                  <a:lnTo>
                    <a:pt x="798649" y="400294"/>
                  </a:lnTo>
                  <a:lnTo>
                    <a:pt x="813927" y="393779"/>
                  </a:lnTo>
                  <a:lnTo>
                    <a:pt x="823085" y="382906"/>
                  </a:lnTo>
                  <a:lnTo>
                    <a:pt x="826135" y="367664"/>
                  </a:lnTo>
                  <a:lnTo>
                    <a:pt x="825208" y="357925"/>
                  </a:lnTo>
                  <a:lnTo>
                    <a:pt x="802310" y="327352"/>
                  </a:lnTo>
                  <a:lnTo>
                    <a:pt x="754126" y="303402"/>
                  </a:lnTo>
                  <a:lnTo>
                    <a:pt x="713547" y="282162"/>
                  </a:lnTo>
                  <a:lnTo>
                    <a:pt x="684577" y="257111"/>
                  </a:lnTo>
                  <a:lnTo>
                    <a:pt x="667204" y="228250"/>
                  </a:lnTo>
                  <a:lnTo>
                    <a:pt x="661416" y="195579"/>
                  </a:lnTo>
                  <a:lnTo>
                    <a:pt x="663630" y="173551"/>
                  </a:lnTo>
                  <a:lnTo>
                    <a:pt x="681347" y="137304"/>
                  </a:lnTo>
                  <a:lnTo>
                    <a:pt x="715823" y="111654"/>
                  </a:lnTo>
                  <a:lnTo>
                    <a:pt x="761249" y="98649"/>
                  </a:lnTo>
                  <a:lnTo>
                    <a:pt x="787654" y="97027"/>
                  </a:lnTo>
                  <a:close/>
                </a:path>
                <a:path w="4153535" h="469265">
                  <a:moveTo>
                    <a:pt x="491998" y="97027"/>
                  </a:moveTo>
                  <a:lnTo>
                    <a:pt x="519501" y="98599"/>
                  </a:lnTo>
                  <a:lnTo>
                    <a:pt x="546195" y="103314"/>
                  </a:lnTo>
                  <a:lnTo>
                    <a:pt x="572079" y="111172"/>
                  </a:lnTo>
                  <a:lnTo>
                    <a:pt x="597154" y="122174"/>
                  </a:lnTo>
                  <a:lnTo>
                    <a:pt x="573024" y="187198"/>
                  </a:lnTo>
                  <a:lnTo>
                    <a:pt x="557954" y="176936"/>
                  </a:lnTo>
                  <a:lnTo>
                    <a:pt x="540194" y="169592"/>
                  </a:lnTo>
                  <a:lnTo>
                    <a:pt x="519767" y="165177"/>
                  </a:lnTo>
                  <a:lnTo>
                    <a:pt x="496697" y="163702"/>
                  </a:lnTo>
                  <a:lnTo>
                    <a:pt x="477454" y="165871"/>
                  </a:lnTo>
                  <a:lnTo>
                    <a:pt x="463724" y="172386"/>
                  </a:lnTo>
                  <a:lnTo>
                    <a:pt x="455495" y="183259"/>
                  </a:lnTo>
                  <a:lnTo>
                    <a:pt x="452755" y="198500"/>
                  </a:lnTo>
                  <a:lnTo>
                    <a:pt x="453659" y="205192"/>
                  </a:lnTo>
                  <a:lnTo>
                    <a:pt x="489791" y="236220"/>
                  </a:lnTo>
                  <a:lnTo>
                    <a:pt x="528828" y="252984"/>
                  </a:lnTo>
                  <a:lnTo>
                    <a:pt x="550785" y="262741"/>
                  </a:lnTo>
                  <a:lnTo>
                    <a:pt x="584745" y="285255"/>
                  </a:lnTo>
                  <a:lnTo>
                    <a:pt x="612314" y="327183"/>
                  </a:lnTo>
                  <a:lnTo>
                    <a:pt x="617474" y="361950"/>
                  </a:lnTo>
                  <a:lnTo>
                    <a:pt x="615164" y="385572"/>
                  </a:lnTo>
                  <a:lnTo>
                    <a:pt x="596685" y="424814"/>
                  </a:lnTo>
                  <a:lnTo>
                    <a:pt x="560371" y="453010"/>
                  </a:lnTo>
                  <a:lnTo>
                    <a:pt x="510079" y="467350"/>
                  </a:lnTo>
                  <a:lnTo>
                    <a:pt x="479932" y="469138"/>
                  </a:lnTo>
                  <a:lnTo>
                    <a:pt x="462909" y="468760"/>
                  </a:lnTo>
                  <a:lnTo>
                    <a:pt x="422529" y="463296"/>
                  </a:lnTo>
                  <a:lnTo>
                    <a:pt x="383202" y="447579"/>
                  </a:lnTo>
                  <a:lnTo>
                    <a:pt x="367030" y="439293"/>
                  </a:lnTo>
                  <a:lnTo>
                    <a:pt x="396875" y="372618"/>
                  </a:lnTo>
                  <a:lnTo>
                    <a:pt x="416236" y="385693"/>
                  </a:lnTo>
                  <a:lnTo>
                    <a:pt x="436800" y="395017"/>
                  </a:lnTo>
                  <a:lnTo>
                    <a:pt x="458579" y="400603"/>
                  </a:lnTo>
                  <a:lnTo>
                    <a:pt x="481584" y="402463"/>
                  </a:lnTo>
                  <a:lnTo>
                    <a:pt x="502993" y="400294"/>
                  </a:lnTo>
                  <a:lnTo>
                    <a:pt x="518271" y="393779"/>
                  </a:lnTo>
                  <a:lnTo>
                    <a:pt x="527429" y="382906"/>
                  </a:lnTo>
                  <a:lnTo>
                    <a:pt x="530479" y="367664"/>
                  </a:lnTo>
                  <a:lnTo>
                    <a:pt x="529552" y="357925"/>
                  </a:lnTo>
                  <a:lnTo>
                    <a:pt x="506654" y="327352"/>
                  </a:lnTo>
                  <a:lnTo>
                    <a:pt x="458469" y="303402"/>
                  </a:lnTo>
                  <a:lnTo>
                    <a:pt x="417891" y="282162"/>
                  </a:lnTo>
                  <a:lnTo>
                    <a:pt x="388921" y="257111"/>
                  </a:lnTo>
                  <a:lnTo>
                    <a:pt x="371548" y="228250"/>
                  </a:lnTo>
                  <a:lnTo>
                    <a:pt x="365760" y="195579"/>
                  </a:lnTo>
                  <a:lnTo>
                    <a:pt x="367974" y="173551"/>
                  </a:lnTo>
                  <a:lnTo>
                    <a:pt x="385691" y="137304"/>
                  </a:lnTo>
                  <a:lnTo>
                    <a:pt x="420167" y="111654"/>
                  </a:lnTo>
                  <a:lnTo>
                    <a:pt x="465593" y="98649"/>
                  </a:lnTo>
                  <a:lnTo>
                    <a:pt x="491998" y="97027"/>
                  </a:lnTo>
                  <a:close/>
                </a:path>
                <a:path w="4153535" h="469265">
                  <a:moveTo>
                    <a:pt x="139954" y="97027"/>
                  </a:moveTo>
                  <a:lnTo>
                    <a:pt x="178192" y="99361"/>
                  </a:lnTo>
                  <a:lnTo>
                    <a:pt x="238287" y="118030"/>
                  </a:lnTo>
                  <a:lnTo>
                    <a:pt x="276838" y="157222"/>
                  </a:lnTo>
                  <a:lnTo>
                    <a:pt x="295939" y="227984"/>
                  </a:lnTo>
                  <a:lnTo>
                    <a:pt x="298323" y="275844"/>
                  </a:lnTo>
                  <a:lnTo>
                    <a:pt x="298323" y="352551"/>
                  </a:lnTo>
                  <a:lnTo>
                    <a:pt x="300130" y="385052"/>
                  </a:lnTo>
                  <a:lnTo>
                    <a:pt x="305546" y="410908"/>
                  </a:lnTo>
                  <a:lnTo>
                    <a:pt x="314557" y="430097"/>
                  </a:lnTo>
                  <a:lnTo>
                    <a:pt x="327151" y="442595"/>
                  </a:lnTo>
                  <a:lnTo>
                    <a:pt x="321790" y="450784"/>
                  </a:lnTo>
                  <a:lnTo>
                    <a:pt x="282856" y="468876"/>
                  </a:lnTo>
                  <a:lnTo>
                    <a:pt x="274828" y="469138"/>
                  </a:lnTo>
                  <a:lnTo>
                    <a:pt x="266017" y="468302"/>
                  </a:lnTo>
                  <a:lnTo>
                    <a:pt x="230346" y="441706"/>
                  </a:lnTo>
                  <a:lnTo>
                    <a:pt x="223012" y="426593"/>
                  </a:lnTo>
                  <a:lnTo>
                    <a:pt x="216247" y="435518"/>
                  </a:lnTo>
                  <a:lnTo>
                    <a:pt x="183261" y="457200"/>
                  </a:lnTo>
                  <a:lnTo>
                    <a:pt x="139469" y="468397"/>
                  </a:lnTo>
                  <a:lnTo>
                    <a:pt x="124206" y="469138"/>
                  </a:lnTo>
                  <a:lnTo>
                    <a:pt x="96797" y="467328"/>
                  </a:lnTo>
                  <a:lnTo>
                    <a:pt x="51268" y="452850"/>
                  </a:lnTo>
                  <a:lnTo>
                    <a:pt x="18645" y="424180"/>
                  </a:lnTo>
                  <a:lnTo>
                    <a:pt x="2071" y="383032"/>
                  </a:lnTo>
                  <a:lnTo>
                    <a:pt x="0" y="357886"/>
                  </a:lnTo>
                  <a:lnTo>
                    <a:pt x="2907" y="328449"/>
                  </a:lnTo>
                  <a:lnTo>
                    <a:pt x="26199" y="279769"/>
                  </a:lnTo>
                  <a:lnTo>
                    <a:pt x="72473" y="245068"/>
                  </a:lnTo>
                  <a:lnTo>
                    <a:pt x="138870" y="227490"/>
                  </a:lnTo>
                  <a:lnTo>
                    <a:pt x="179451" y="225298"/>
                  </a:lnTo>
                  <a:lnTo>
                    <a:pt x="187138" y="225609"/>
                  </a:lnTo>
                  <a:lnTo>
                    <a:pt x="195516" y="226552"/>
                  </a:lnTo>
                  <a:lnTo>
                    <a:pt x="204561" y="228137"/>
                  </a:lnTo>
                  <a:lnTo>
                    <a:pt x="214249" y="230377"/>
                  </a:lnTo>
                  <a:lnTo>
                    <a:pt x="209248" y="202688"/>
                  </a:lnTo>
                  <a:lnTo>
                    <a:pt x="194246" y="182879"/>
                  </a:lnTo>
                  <a:lnTo>
                    <a:pt x="169243" y="170977"/>
                  </a:lnTo>
                  <a:lnTo>
                    <a:pt x="134239" y="167004"/>
                  </a:lnTo>
                  <a:lnTo>
                    <a:pt x="111591" y="168001"/>
                  </a:lnTo>
                  <a:lnTo>
                    <a:pt x="90884" y="170973"/>
                  </a:lnTo>
                  <a:lnTo>
                    <a:pt x="72106" y="175898"/>
                  </a:lnTo>
                  <a:lnTo>
                    <a:pt x="55245" y="182752"/>
                  </a:lnTo>
                  <a:lnTo>
                    <a:pt x="37084" y="117856"/>
                  </a:lnTo>
                  <a:lnTo>
                    <a:pt x="59729" y="108761"/>
                  </a:lnTo>
                  <a:lnTo>
                    <a:pt x="84423" y="102250"/>
                  </a:lnTo>
                  <a:lnTo>
                    <a:pt x="111164" y="98335"/>
                  </a:lnTo>
                  <a:lnTo>
                    <a:pt x="139954" y="97027"/>
                  </a:lnTo>
                  <a:close/>
                </a:path>
                <a:path w="4153535" h="469265">
                  <a:moveTo>
                    <a:pt x="2454656" y="0"/>
                  </a:moveTo>
                  <a:lnTo>
                    <a:pt x="2454656" y="103759"/>
                  </a:lnTo>
                  <a:lnTo>
                    <a:pt x="2553081" y="103759"/>
                  </a:lnTo>
                  <a:lnTo>
                    <a:pt x="2553081" y="171069"/>
                  </a:lnTo>
                  <a:lnTo>
                    <a:pt x="2454656" y="171069"/>
                  </a:lnTo>
                  <a:lnTo>
                    <a:pt x="2454656" y="328168"/>
                  </a:lnTo>
                  <a:lnTo>
                    <a:pt x="2461406" y="373191"/>
                  </a:lnTo>
                  <a:lnTo>
                    <a:pt x="2494956" y="397418"/>
                  </a:lnTo>
                  <a:lnTo>
                    <a:pt x="2508885" y="398399"/>
                  </a:lnTo>
                  <a:lnTo>
                    <a:pt x="2523694" y="397375"/>
                  </a:lnTo>
                  <a:lnTo>
                    <a:pt x="2538015" y="394303"/>
                  </a:lnTo>
                  <a:lnTo>
                    <a:pt x="2551836" y="389183"/>
                  </a:lnTo>
                  <a:lnTo>
                    <a:pt x="2565146" y="382015"/>
                  </a:lnTo>
                  <a:lnTo>
                    <a:pt x="2565146" y="459104"/>
                  </a:lnTo>
                  <a:lnTo>
                    <a:pt x="2549024" y="463458"/>
                  </a:lnTo>
                  <a:lnTo>
                    <a:pt x="2529808" y="466598"/>
                  </a:lnTo>
                  <a:lnTo>
                    <a:pt x="2507495" y="468499"/>
                  </a:lnTo>
                  <a:lnTo>
                    <a:pt x="2482088" y="469138"/>
                  </a:lnTo>
                  <a:lnTo>
                    <a:pt x="2456850" y="467234"/>
                  </a:lnTo>
                  <a:lnTo>
                    <a:pt x="2415615" y="452046"/>
                  </a:lnTo>
                  <a:lnTo>
                    <a:pt x="2387070" y="422042"/>
                  </a:lnTo>
                  <a:lnTo>
                    <a:pt x="2372643" y="378938"/>
                  </a:lnTo>
                  <a:lnTo>
                    <a:pt x="2370835" y="352551"/>
                  </a:lnTo>
                  <a:lnTo>
                    <a:pt x="2370835" y="171069"/>
                  </a:lnTo>
                  <a:lnTo>
                    <a:pt x="2329307" y="171069"/>
                  </a:lnTo>
                  <a:lnTo>
                    <a:pt x="2329307" y="103759"/>
                  </a:lnTo>
                  <a:lnTo>
                    <a:pt x="2370835" y="103759"/>
                  </a:lnTo>
                  <a:lnTo>
                    <a:pt x="2370835" y="30734"/>
                  </a:lnTo>
                  <a:lnTo>
                    <a:pt x="2454656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79926" y="361187"/>
              <a:ext cx="107696" cy="1076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88157" y="361187"/>
              <a:ext cx="107695" cy="1076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30957" y="361187"/>
              <a:ext cx="107695" cy="1076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21893" y="351789"/>
              <a:ext cx="5062220" cy="520700"/>
            </a:xfrm>
            <a:custGeom>
              <a:avLst/>
              <a:gdLst/>
              <a:ahLst/>
              <a:cxnLst/>
              <a:rect l="l" t="t" r="r" b="b"/>
              <a:pathLst>
                <a:path w="5062220" h="520700">
                  <a:moveTo>
                    <a:pt x="224688" y="13334"/>
                  </a:moveTo>
                  <a:lnTo>
                    <a:pt x="264769" y="15499"/>
                  </a:lnTo>
                  <a:lnTo>
                    <a:pt x="300621" y="21986"/>
                  </a:lnTo>
                  <a:lnTo>
                    <a:pt x="332244" y="32783"/>
                  </a:lnTo>
                  <a:lnTo>
                    <a:pt x="359638" y="47878"/>
                  </a:lnTo>
                  <a:lnTo>
                    <a:pt x="323811" y="119887"/>
                  </a:lnTo>
                  <a:lnTo>
                    <a:pt x="307028" y="107126"/>
                  </a:lnTo>
                  <a:lnTo>
                    <a:pt x="285807" y="97996"/>
                  </a:lnTo>
                  <a:lnTo>
                    <a:pt x="260146" y="92509"/>
                  </a:lnTo>
                  <a:lnTo>
                    <a:pt x="230047" y="90677"/>
                  </a:lnTo>
                  <a:lnTo>
                    <a:pt x="200794" y="93892"/>
                  </a:lnTo>
                  <a:lnTo>
                    <a:pt x="150564" y="119610"/>
                  </a:lnTo>
                  <a:lnTo>
                    <a:pt x="112453" y="169523"/>
                  </a:lnTo>
                  <a:lnTo>
                    <a:pt x="92861" y="234535"/>
                  </a:lnTo>
                  <a:lnTo>
                    <a:pt x="90411" y="272160"/>
                  </a:lnTo>
                  <a:lnTo>
                    <a:pt x="92682" y="309528"/>
                  </a:lnTo>
                  <a:lnTo>
                    <a:pt x="110851" y="371977"/>
                  </a:lnTo>
                  <a:lnTo>
                    <a:pt x="146429" y="417371"/>
                  </a:lnTo>
                  <a:lnTo>
                    <a:pt x="194900" y="440473"/>
                  </a:lnTo>
                  <a:lnTo>
                    <a:pt x="223685" y="443356"/>
                  </a:lnTo>
                  <a:lnTo>
                    <a:pt x="256462" y="440261"/>
                  </a:lnTo>
                  <a:lnTo>
                    <a:pt x="285472" y="430974"/>
                  </a:lnTo>
                  <a:lnTo>
                    <a:pt x="310712" y="415496"/>
                  </a:lnTo>
                  <a:lnTo>
                    <a:pt x="332181" y="393826"/>
                  </a:lnTo>
                  <a:lnTo>
                    <a:pt x="372706" y="464057"/>
                  </a:lnTo>
                  <a:lnTo>
                    <a:pt x="342986" y="488821"/>
                  </a:lnTo>
                  <a:lnTo>
                    <a:pt x="307071" y="506523"/>
                  </a:lnTo>
                  <a:lnTo>
                    <a:pt x="264963" y="517153"/>
                  </a:lnTo>
                  <a:lnTo>
                    <a:pt x="216662" y="520699"/>
                  </a:lnTo>
                  <a:lnTo>
                    <a:pt x="168124" y="516463"/>
                  </a:lnTo>
                  <a:lnTo>
                    <a:pt x="125325" y="503761"/>
                  </a:lnTo>
                  <a:lnTo>
                    <a:pt x="88262" y="482605"/>
                  </a:lnTo>
                  <a:lnTo>
                    <a:pt x="56934" y="453008"/>
                  </a:lnTo>
                  <a:lnTo>
                    <a:pt x="32023" y="416121"/>
                  </a:lnTo>
                  <a:lnTo>
                    <a:pt x="14231" y="373078"/>
                  </a:lnTo>
                  <a:lnTo>
                    <a:pt x="3557" y="323867"/>
                  </a:lnTo>
                  <a:lnTo>
                    <a:pt x="0" y="268477"/>
                  </a:lnTo>
                  <a:lnTo>
                    <a:pt x="3945" y="216306"/>
                  </a:lnTo>
                  <a:lnTo>
                    <a:pt x="15781" y="168576"/>
                  </a:lnTo>
                  <a:lnTo>
                    <a:pt x="35506" y="125299"/>
                  </a:lnTo>
                  <a:lnTo>
                    <a:pt x="63118" y="86486"/>
                  </a:lnTo>
                  <a:lnTo>
                    <a:pt x="96892" y="54482"/>
                  </a:lnTo>
                  <a:lnTo>
                    <a:pt x="135078" y="31622"/>
                  </a:lnTo>
                  <a:lnTo>
                    <a:pt x="177677" y="17906"/>
                  </a:lnTo>
                  <a:lnTo>
                    <a:pt x="224688" y="13334"/>
                  </a:lnTo>
                  <a:close/>
                </a:path>
                <a:path w="5062220" h="520700">
                  <a:moveTo>
                    <a:pt x="4989296" y="6730"/>
                  </a:moveTo>
                  <a:lnTo>
                    <a:pt x="5005040" y="7540"/>
                  </a:lnTo>
                  <a:lnTo>
                    <a:pt x="5022380" y="9969"/>
                  </a:lnTo>
                  <a:lnTo>
                    <a:pt x="5041338" y="14017"/>
                  </a:lnTo>
                  <a:lnTo>
                    <a:pt x="5061940" y="19684"/>
                  </a:lnTo>
                  <a:lnTo>
                    <a:pt x="5037175" y="83311"/>
                  </a:lnTo>
                  <a:lnTo>
                    <a:pt x="5024247" y="79384"/>
                  </a:lnTo>
                  <a:lnTo>
                    <a:pt x="5012902" y="76565"/>
                  </a:lnTo>
                  <a:lnTo>
                    <a:pt x="5003153" y="74864"/>
                  </a:lnTo>
                  <a:lnTo>
                    <a:pt x="4995011" y="74294"/>
                  </a:lnTo>
                  <a:lnTo>
                    <a:pt x="4983557" y="75578"/>
                  </a:lnTo>
                  <a:lnTo>
                    <a:pt x="4947384" y="105529"/>
                  </a:lnTo>
                  <a:lnTo>
                    <a:pt x="4938115" y="145033"/>
                  </a:lnTo>
                  <a:lnTo>
                    <a:pt x="4938115" y="147827"/>
                  </a:lnTo>
                  <a:lnTo>
                    <a:pt x="4938242" y="150748"/>
                  </a:lnTo>
                  <a:lnTo>
                    <a:pt x="4938496" y="153669"/>
                  </a:lnTo>
                  <a:lnTo>
                    <a:pt x="5012791" y="153669"/>
                  </a:lnTo>
                  <a:lnTo>
                    <a:pt x="5012791" y="222630"/>
                  </a:lnTo>
                  <a:lnTo>
                    <a:pt x="4939766" y="222630"/>
                  </a:lnTo>
                  <a:lnTo>
                    <a:pt x="4939766" y="512317"/>
                  </a:lnTo>
                  <a:lnTo>
                    <a:pt x="4856073" y="512317"/>
                  </a:lnTo>
                  <a:lnTo>
                    <a:pt x="4856073" y="222630"/>
                  </a:lnTo>
                  <a:lnTo>
                    <a:pt x="4803876" y="222630"/>
                  </a:lnTo>
                  <a:lnTo>
                    <a:pt x="4803876" y="153669"/>
                  </a:lnTo>
                  <a:lnTo>
                    <a:pt x="4856454" y="153669"/>
                  </a:lnTo>
                  <a:lnTo>
                    <a:pt x="4859885" y="122289"/>
                  </a:lnTo>
                  <a:lnTo>
                    <a:pt x="4867519" y="94075"/>
                  </a:lnTo>
                  <a:lnTo>
                    <a:pt x="4895443" y="47243"/>
                  </a:lnTo>
                  <a:lnTo>
                    <a:pt x="4937036" y="16843"/>
                  </a:lnTo>
                  <a:lnTo>
                    <a:pt x="4961844" y="9257"/>
                  </a:lnTo>
                  <a:lnTo>
                    <a:pt x="4989296" y="6730"/>
                  </a:lnTo>
                  <a:close/>
                </a:path>
                <a:path w="5062220" h="520700">
                  <a:moveTo>
                    <a:pt x="1953488" y="6730"/>
                  </a:moveTo>
                  <a:lnTo>
                    <a:pt x="1969232" y="7540"/>
                  </a:lnTo>
                  <a:lnTo>
                    <a:pt x="1986572" y="9969"/>
                  </a:lnTo>
                  <a:lnTo>
                    <a:pt x="2005530" y="14017"/>
                  </a:lnTo>
                  <a:lnTo>
                    <a:pt x="2026132" y="19684"/>
                  </a:lnTo>
                  <a:lnTo>
                    <a:pt x="2001367" y="83311"/>
                  </a:lnTo>
                  <a:lnTo>
                    <a:pt x="1988439" y="79384"/>
                  </a:lnTo>
                  <a:lnTo>
                    <a:pt x="1977094" y="76565"/>
                  </a:lnTo>
                  <a:lnTo>
                    <a:pt x="1967345" y="74864"/>
                  </a:lnTo>
                  <a:lnTo>
                    <a:pt x="1959203" y="74294"/>
                  </a:lnTo>
                  <a:lnTo>
                    <a:pt x="1947749" y="75578"/>
                  </a:lnTo>
                  <a:lnTo>
                    <a:pt x="1911576" y="105529"/>
                  </a:lnTo>
                  <a:lnTo>
                    <a:pt x="1902307" y="145033"/>
                  </a:lnTo>
                  <a:lnTo>
                    <a:pt x="1902307" y="147827"/>
                  </a:lnTo>
                  <a:lnTo>
                    <a:pt x="1902434" y="150748"/>
                  </a:lnTo>
                  <a:lnTo>
                    <a:pt x="1902688" y="153669"/>
                  </a:lnTo>
                  <a:lnTo>
                    <a:pt x="1976983" y="153669"/>
                  </a:lnTo>
                  <a:lnTo>
                    <a:pt x="1976983" y="222630"/>
                  </a:lnTo>
                  <a:lnTo>
                    <a:pt x="1903958" y="222630"/>
                  </a:lnTo>
                  <a:lnTo>
                    <a:pt x="1903958" y="512317"/>
                  </a:lnTo>
                  <a:lnTo>
                    <a:pt x="1820265" y="512317"/>
                  </a:lnTo>
                  <a:lnTo>
                    <a:pt x="1820265" y="222630"/>
                  </a:lnTo>
                  <a:lnTo>
                    <a:pt x="1768068" y="222630"/>
                  </a:lnTo>
                  <a:lnTo>
                    <a:pt x="1768068" y="153669"/>
                  </a:lnTo>
                  <a:lnTo>
                    <a:pt x="1820646" y="153669"/>
                  </a:lnTo>
                  <a:lnTo>
                    <a:pt x="1824077" y="122289"/>
                  </a:lnTo>
                  <a:lnTo>
                    <a:pt x="1831711" y="94075"/>
                  </a:lnTo>
                  <a:lnTo>
                    <a:pt x="1859635" y="47243"/>
                  </a:lnTo>
                  <a:lnTo>
                    <a:pt x="1901228" y="16843"/>
                  </a:lnTo>
                  <a:lnTo>
                    <a:pt x="1926036" y="9257"/>
                  </a:lnTo>
                  <a:lnTo>
                    <a:pt x="1953488" y="6730"/>
                  </a:lnTo>
                  <a:close/>
                </a:path>
                <a:path w="5062220" h="520700">
                  <a:moveTo>
                    <a:pt x="535635" y="0"/>
                  </a:moveTo>
                  <a:lnTo>
                    <a:pt x="535635" y="403097"/>
                  </a:lnTo>
                  <a:lnTo>
                    <a:pt x="538095" y="432909"/>
                  </a:lnTo>
                  <a:lnTo>
                    <a:pt x="545490" y="456041"/>
                  </a:lnTo>
                  <a:lnTo>
                    <a:pt x="557837" y="472481"/>
                  </a:lnTo>
                  <a:lnTo>
                    <a:pt x="575157" y="482218"/>
                  </a:lnTo>
                  <a:lnTo>
                    <a:pt x="563725" y="498314"/>
                  </a:lnTo>
                  <a:lnTo>
                    <a:pt x="548860" y="509825"/>
                  </a:lnTo>
                  <a:lnTo>
                    <a:pt x="530564" y="516741"/>
                  </a:lnTo>
                  <a:lnTo>
                    <a:pt x="508838" y="519048"/>
                  </a:lnTo>
                  <a:lnTo>
                    <a:pt x="483935" y="514097"/>
                  </a:lnTo>
                  <a:lnTo>
                    <a:pt x="466147" y="499252"/>
                  </a:lnTo>
                  <a:lnTo>
                    <a:pt x="455474" y="474525"/>
                  </a:lnTo>
                  <a:lnTo>
                    <a:pt x="451916" y="439927"/>
                  </a:lnTo>
                  <a:lnTo>
                    <a:pt x="451916" y="20065"/>
                  </a:lnTo>
                  <a:lnTo>
                    <a:pt x="535635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36698" y="1174749"/>
              <a:ext cx="2611501" cy="6529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34691" y="1387348"/>
              <a:ext cx="171068" cy="24104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036698" y="1224660"/>
              <a:ext cx="2611755" cy="603250"/>
            </a:xfrm>
            <a:custGeom>
              <a:avLst/>
              <a:gdLst/>
              <a:ahLst/>
              <a:cxnLst/>
              <a:rect l="l" t="t" r="r" b="b"/>
              <a:pathLst>
                <a:path w="2611754" h="603250">
                  <a:moveTo>
                    <a:pt x="2252091" y="103759"/>
                  </a:moveTo>
                  <a:lnTo>
                    <a:pt x="2338831" y="103759"/>
                  </a:lnTo>
                  <a:lnTo>
                    <a:pt x="2436622" y="351536"/>
                  </a:lnTo>
                  <a:lnTo>
                    <a:pt x="2524760" y="103759"/>
                  </a:lnTo>
                  <a:lnTo>
                    <a:pt x="2611501" y="103759"/>
                  </a:lnTo>
                  <a:lnTo>
                    <a:pt x="2454402" y="520064"/>
                  </a:lnTo>
                  <a:lnTo>
                    <a:pt x="2433367" y="552831"/>
                  </a:lnTo>
                  <a:lnTo>
                    <a:pt x="2396998" y="579501"/>
                  </a:lnTo>
                  <a:lnTo>
                    <a:pt x="2349309" y="597106"/>
                  </a:lnTo>
                  <a:lnTo>
                    <a:pt x="2294381" y="602996"/>
                  </a:lnTo>
                  <a:lnTo>
                    <a:pt x="2294381" y="529081"/>
                  </a:lnTo>
                  <a:lnTo>
                    <a:pt x="2336720" y="526035"/>
                  </a:lnTo>
                  <a:lnTo>
                    <a:pt x="2366962" y="516905"/>
                  </a:lnTo>
                  <a:lnTo>
                    <a:pt x="2385107" y="501703"/>
                  </a:lnTo>
                  <a:lnTo>
                    <a:pt x="2391155" y="480440"/>
                  </a:lnTo>
                  <a:lnTo>
                    <a:pt x="2389469" y="462276"/>
                  </a:lnTo>
                  <a:lnTo>
                    <a:pt x="2384425" y="439800"/>
                  </a:lnTo>
                  <a:lnTo>
                    <a:pt x="2376046" y="413039"/>
                  </a:lnTo>
                  <a:lnTo>
                    <a:pt x="2364359" y="382015"/>
                  </a:lnTo>
                  <a:lnTo>
                    <a:pt x="2252091" y="103759"/>
                  </a:lnTo>
                  <a:close/>
                </a:path>
                <a:path w="2611754" h="603250">
                  <a:moveTo>
                    <a:pt x="1030732" y="103759"/>
                  </a:moveTo>
                  <a:lnTo>
                    <a:pt x="1114425" y="103759"/>
                  </a:lnTo>
                  <a:lnTo>
                    <a:pt x="1114425" y="330073"/>
                  </a:lnTo>
                  <a:lnTo>
                    <a:pt x="1118304" y="360316"/>
                  </a:lnTo>
                  <a:lnTo>
                    <a:pt x="1129934" y="381904"/>
                  </a:lnTo>
                  <a:lnTo>
                    <a:pt x="1149304" y="394848"/>
                  </a:lnTo>
                  <a:lnTo>
                    <a:pt x="1176401" y="399161"/>
                  </a:lnTo>
                  <a:lnTo>
                    <a:pt x="1190408" y="398234"/>
                  </a:lnTo>
                  <a:lnTo>
                    <a:pt x="1229360" y="384428"/>
                  </a:lnTo>
                  <a:lnTo>
                    <a:pt x="1261872" y="350265"/>
                  </a:lnTo>
                  <a:lnTo>
                    <a:pt x="1261872" y="103759"/>
                  </a:lnTo>
                  <a:lnTo>
                    <a:pt x="1345564" y="103759"/>
                  </a:lnTo>
                  <a:lnTo>
                    <a:pt x="1345564" y="462788"/>
                  </a:lnTo>
                  <a:lnTo>
                    <a:pt x="1261872" y="462788"/>
                  </a:lnTo>
                  <a:lnTo>
                    <a:pt x="1261872" y="432562"/>
                  </a:lnTo>
                  <a:lnTo>
                    <a:pt x="1252106" y="439822"/>
                  </a:lnTo>
                  <a:lnTo>
                    <a:pt x="1212977" y="458342"/>
                  </a:lnTo>
                  <a:lnTo>
                    <a:pt x="1169060" y="468469"/>
                  </a:lnTo>
                  <a:lnTo>
                    <a:pt x="1155700" y="469138"/>
                  </a:lnTo>
                  <a:lnTo>
                    <a:pt x="1110711" y="463834"/>
                  </a:lnTo>
                  <a:lnTo>
                    <a:pt x="1075720" y="447923"/>
                  </a:lnTo>
                  <a:lnTo>
                    <a:pt x="1050726" y="421406"/>
                  </a:lnTo>
                  <a:lnTo>
                    <a:pt x="1035730" y="384281"/>
                  </a:lnTo>
                  <a:lnTo>
                    <a:pt x="1030732" y="336550"/>
                  </a:lnTo>
                  <a:lnTo>
                    <a:pt x="1030732" y="103759"/>
                  </a:lnTo>
                  <a:close/>
                </a:path>
                <a:path w="2611754" h="603250">
                  <a:moveTo>
                    <a:pt x="0" y="103759"/>
                  </a:moveTo>
                  <a:lnTo>
                    <a:pt x="130556" y="103759"/>
                  </a:lnTo>
                  <a:lnTo>
                    <a:pt x="130556" y="462406"/>
                  </a:lnTo>
                  <a:lnTo>
                    <a:pt x="45846" y="462406"/>
                  </a:lnTo>
                  <a:lnTo>
                    <a:pt x="45846" y="172465"/>
                  </a:lnTo>
                  <a:lnTo>
                    <a:pt x="0" y="172465"/>
                  </a:lnTo>
                  <a:lnTo>
                    <a:pt x="0" y="103759"/>
                  </a:lnTo>
                  <a:close/>
                </a:path>
                <a:path w="2611754" h="603250">
                  <a:moveTo>
                    <a:pt x="2180209" y="97027"/>
                  </a:moveTo>
                  <a:lnTo>
                    <a:pt x="2200380" y="97857"/>
                  </a:lnTo>
                  <a:lnTo>
                    <a:pt x="2218039" y="100329"/>
                  </a:lnTo>
                  <a:lnTo>
                    <a:pt x="2233197" y="104421"/>
                  </a:lnTo>
                  <a:lnTo>
                    <a:pt x="2245867" y="110109"/>
                  </a:lnTo>
                  <a:lnTo>
                    <a:pt x="2210308" y="181737"/>
                  </a:lnTo>
                  <a:lnTo>
                    <a:pt x="2198860" y="175309"/>
                  </a:lnTo>
                  <a:lnTo>
                    <a:pt x="2186828" y="170703"/>
                  </a:lnTo>
                  <a:lnTo>
                    <a:pt x="2174249" y="167931"/>
                  </a:lnTo>
                  <a:lnTo>
                    <a:pt x="2161159" y="167004"/>
                  </a:lnTo>
                  <a:lnTo>
                    <a:pt x="2146990" y="168669"/>
                  </a:lnTo>
                  <a:lnTo>
                    <a:pt x="2109342" y="193548"/>
                  </a:lnTo>
                  <a:lnTo>
                    <a:pt x="2088161" y="239803"/>
                  </a:lnTo>
                  <a:lnTo>
                    <a:pt x="2086737" y="258190"/>
                  </a:lnTo>
                  <a:lnTo>
                    <a:pt x="2086737" y="462406"/>
                  </a:lnTo>
                  <a:lnTo>
                    <a:pt x="2003043" y="462406"/>
                  </a:lnTo>
                  <a:lnTo>
                    <a:pt x="2003043" y="103759"/>
                  </a:lnTo>
                  <a:lnTo>
                    <a:pt x="2086737" y="103759"/>
                  </a:lnTo>
                  <a:lnTo>
                    <a:pt x="2086737" y="136525"/>
                  </a:lnTo>
                  <a:lnTo>
                    <a:pt x="2105788" y="119262"/>
                  </a:lnTo>
                  <a:lnTo>
                    <a:pt x="2127710" y="106918"/>
                  </a:lnTo>
                  <a:lnTo>
                    <a:pt x="2152513" y="99502"/>
                  </a:lnTo>
                  <a:lnTo>
                    <a:pt x="2180209" y="97027"/>
                  </a:lnTo>
                  <a:close/>
                </a:path>
                <a:path w="2611754" h="603250">
                  <a:moveTo>
                    <a:pt x="1538986" y="97027"/>
                  </a:moveTo>
                  <a:lnTo>
                    <a:pt x="1566489" y="98599"/>
                  </a:lnTo>
                  <a:lnTo>
                    <a:pt x="1593183" y="103314"/>
                  </a:lnTo>
                  <a:lnTo>
                    <a:pt x="1619067" y="111172"/>
                  </a:lnTo>
                  <a:lnTo>
                    <a:pt x="1644141" y="122174"/>
                  </a:lnTo>
                  <a:lnTo>
                    <a:pt x="1620012" y="187198"/>
                  </a:lnTo>
                  <a:lnTo>
                    <a:pt x="1604942" y="176936"/>
                  </a:lnTo>
                  <a:lnTo>
                    <a:pt x="1587182" y="169592"/>
                  </a:lnTo>
                  <a:lnTo>
                    <a:pt x="1566755" y="165177"/>
                  </a:lnTo>
                  <a:lnTo>
                    <a:pt x="1543685" y="163702"/>
                  </a:lnTo>
                  <a:lnTo>
                    <a:pt x="1524442" y="165871"/>
                  </a:lnTo>
                  <a:lnTo>
                    <a:pt x="1510712" y="172386"/>
                  </a:lnTo>
                  <a:lnTo>
                    <a:pt x="1502483" y="183259"/>
                  </a:lnTo>
                  <a:lnTo>
                    <a:pt x="1499742" y="198500"/>
                  </a:lnTo>
                  <a:lnTo>
                    <a:pt x="1500647" y="205192"/>
                  </a:lnTo>
                  <a:lnTo>
                    <a:pt x="1536779" y="236219"/>
                  </a:lnTo>
                  <a:lnTo>
                    <a:pt x="1575815" y="252984"/>
                  </a:lnTo>
                  <a:lnTo>
                    <a:pt x="1597773" y="262741"/>
                  </a:lnTo>
                  <a:lnTo>
                    <a:pt x="1631733" y="285255"/>
                  </a:lnTo>
                  <a:lnTo>
                    <a:pt x="1659302" y="327183"/>
                  </a:lnTo>
                  <a:lnTo>
                    <a:pt x="1664462" y="361950"/>
                  </a:lnTo>
                  <a:lnTo>
                    <a:pt x="1662152" y="385572"/>
                  </a:lnTo>
                  <a:lnTo>
                    <a:pt x="1643673" y="424814"/>
                  </a:lnTo>
                  <a:lnTo>
                    <a:pt x="1607359" y="453010"/>
                  </a:lnTo>
                  <a:lnTo>
                    <a:pt x="1557067" y="467350"/>
                  </a:lnTo>
                  <a:lnTo>
                    <a:pt x="1526921" y="469138"/>
                  </a:lnTo>
                  <a:lnTo>
                    <a:pt x="1509897" y="468760"/>
                  </a:lnTo>
                  <a:lnTo>
                    <a:pt x="1469516" y="463296"/>
                  </a:lnTo>
                  <a:lnTo>
                    <a:pt x="1430190" y="447579"/>
                  </a:lnTo>
                  <a:lnTo>
                    <a:pt x="1414017" y="439292"/>
                  </a:lnTo>
                  <a:lnTo>
                    <a:pt x="1443863" y="372617"/>
                  </a:lnTo>
                  <a:lnTo>
                    <a:pt x="1463224" y="385693"/>
                  </a:lnTo>
                  <a:lnTo>
                    <a:pt x="1483788" y="395017"/>
                  </a:lnTo>
                  <a:lnTo>
                    <a:pt x="1505567" y="400603"/>
                  </a:lnTo>
                  <a:lnTo>
                    <a:pt x="1528572" y="402463"/>
                  </a:lnTo>
                  <a:lnTo>
                    <a:pt x="1549981" y="400294"/>
                  </a:lnTo>
                  <a:lnTo>
                    <a:pt x="1565259" y="393779"/>
                  </a:lnTo>
                  <a:lnTo>
                    <a:pt x="1574417" y="382906"/>
                  </a:lnTo>
                  <a:lnTo>
                    <a:pt x="1577466" y="367664"/>
                  </a:lnTo>
                  <a:lnTo>
                    <a:pt x="1576540" y="357925"/>
                  </a:lnTo>
                  <a:lnTo>
                    <a:pt x="1553642" y="327352"/>
                  </a:lnTo>
                  <a:lnTo>
                    <a:pt x="1505458" y="303402"/>
                  </a:lnTo>
                  <a:lnTo>
                    <a:pt x="1464879" y="282162"/>
                  </a:lnTo>
                  <a:lnTo>
                    <a:pt x="1435909" y="257111"/>
                  </a:lnTo>
                  <a:lnTo>
                    <a:pt x="1418536" y="228250"/>
                  </a:lnTo>
                  <a:lnTo>
                    <a:pt x="1412748" y="195579"/>
                  </a:lnTo>
                  <a:lnTo>
                    <a:pt x="1414962" y="173551"/>
                  </a:lnTo>
                  <a:lnTo>
                    <a:pt x="1432679" y="137304"/>
                  </a:lnTo>
                  <a:lnTo>
                    <a:pt x="1467155" y="111654"/>
                  </a:lnTo>
                  <a:lnTo>
                    <a:pt x="1512581" y="98649"/>
                  </a:lnTo>
                  <a:lnTo>
                    <a:pt x="1538986" y="97027"/>
                  </a:lnTo>
                  <a:close/>
                </a:path>
                <a:path w="2611754" h="603250">
                  <a:moveTo>
                    <a:pt x="404113" y="97027"/>
                  </a:moveTo>
                  <a:lnTo>
                    <a:pt x="461359" y="106632"/>
                  </a:lnTo>
                  <a:lnTo>
                    <a:pt x="505078" y="135381"/>
                  </a:lnTo>
                  <a:lnTo>
                    <a:pt x="532796" y="181340"/>
                  </a:lnTo>
                  <a:lnTo>
                    <a:pt x="542036" y="242442"/>
                  </a:lnTo>
                  <a:lnTo>
                    <a:pt x="542036" y="462406"/>
                  </a:lnTo>
                  <a:lnTo>
                    <a:pt x="458343" y="462406"/>
                  </a:lnTo>
                  <a:lnTo>
                    <a:pt x="458343" y="255142"/>
                  </a:lnTo>
                  <a:lnTo>
                    <a:pt x="457247" y="233737"/>
                  </a:lnTo>
                  <a:lnTo>
                    <a:pt x="440817" y="188213"/>
                  </a:lnTo>
                  <a:lnTo>
                    <a:pt x="401812" y="168336"/>
                  </a:lnTo>
                  <a:lnTo>
                    <a:pt x="383286" y="167004"/>
                  </a:lnTo>
                  <a:lnTo>
                    <a:pt x="373955" y="167667"/>
                  </a:lnTo>
                  <a:lnTo>
                    <a:pt x="334083" y="182947"/>
                  </a:lnTo>
                  <a:lnTo>
                    <a:pt x="311276" y="203200"/>
                  </a:lnTo>
                  <a:lnTo>
                    <a:pt x="311276" y="462406"/>
                  </a:lnTo>
                  <a:lnTo>
                    <a:pt x="227583" y="462406"/>
                  </a:lnTo>
                  <a:lnTo>
                    <a:pt x="227583" y="103759"/>
                  </a:lnTo>
                  <a:lnTo>
                    <a:pt x="287908" y="103759"/>
                  </a:lnTo>
                  <a:lnTo>
                    <a:pt x="303275" y="137287"/>
                  </a:lnTo>
                  <a:lnTo>
                    <a:pt x="322371" y="119691"/>
                  </a:lnTo>
                  <a:lnTo>
                    <a:pt x="345551" y="107108"/>
                  </a:lnTo>
                  <a:lnTo>
                    <a:pt x="372802" y="99550"/>
                  </a:lnTo>
                  <a:lnTo>
                    <a:pt x="404113" y="97027"/>
                  </a:lnTo>
                  <a:close/>
                </a:path>
                <a:path w="2611754" h="603250">
                  <a:moveTo>
                    <a:pt x="1828291" y="0"/>
                  </a:moveTo>
                  <a:lnTo>
                    <a:pt x="1828291" y="103759"/>
                  </a:lnTo>
                  <a:lnTo>
                    <a:pt x="1926716" y="103759"/>
                  </a:lnTo>
                  <a:lnTo>
                    <a:pt x="1926716" y="171068"/>
                  </a:lnTo>
                  <a:lnTo>
                    <a:pt x="1828291" y="171068"/>
                  </a:lnTo>
                  <a:lnTo>
                    <a:pt x="1828291" y="328167"/>
                  </a:lnTo>
                  <a:lnTo>
                    <a:pt x="1835042" y="373191"/>
                  </a:lnTo>
                  <a:lnTo>
                    <a:pt x="1868592" y="397418"/>
                  </a:lnTo>
                  <a:lnTo>
                    <a:pt x="1882521" y="398399"/>
                  </a:lnTo>
                  <a:lnTo>
                    <a:pt x="1897330" y="397375"/>
                  </a:lnTo>
                  <a:lnTo>
                    <a:pt x="1911651" y="394303"/>
                  </a:lnTo>
                  <a:lnTo>
                    <a:pt x="1925472" y="389183"/>
                  </a:lnTo>
                  <a:lnTo>
                    <a:pt x="1938781" y="382015"/>
                  </a:lnTo>
                  <a:lnTo>
                    <a:pt x="1938781" y="459104"/>
                  </a:lnTo>
                  <a:lnTo>
                    <a:pt x="1922660" y="463458"/>
                  </a:lnTo>
                  <a:lnTo>
                    <a:pt x="1903444" y="466598"/>
                  </a:lnTo>
                  <a:lnTo>
                    <a:pt x="1881131" y="468499"/>
                  </a:lnTo>
                  <a:lnTo>
                    <a:pt x="1855724" y="469138"/>
                  </a:lnTo>
                  <a:lnTo>
                    <a:pt x="1830486" y="467234"/>
                  </a:lnTo>
                  <a:lnTo>
                    <a:pt x="1789251" y="452046"/>
                  </a:lnTo>
                  <a:lnTo>
                    <a:pt x="1760706" y="422042"/>
                  </a:lnTo>
                  <a:lnTo>
                    <a:pt x="1746279" y="378938"/>
                  </a:lnTo>
                  <a:lnTo>
                    <a:pt x="1744472" y="352551"/>
                  </a:lnTo>
                  <a:lnTo>
                    <a:pt x="1744472" y="171068"/>
                  </a:lnTo>
                  <a:lnTo>
                    <a:pt x="1702942" y="171068"/>
                  </a:lnTo>
                  <a:lnTo>
                    <a:pt x="1702942" y="103759"/>
                  </a:lnTo>
                  <a:lnTo>
                    <a:pt x="1744472" y="103759"/>
                  </a:lnTo>
                  <a:lnTo>
                    <a:pt x="1744472" y="30734"/>
                  </a:lnTo>
                  <a:lnTo>
                    <a:pt x="1828291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71877" y="1184148"/>
              <a:ext cx="107695" cy="10769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52902" y="1174749"/>
              <a:ext cx="331470" cy="519430"/>
            </a:xfrm>
            <a:custGeom>
              <a:avLst/>
              <a:gdLst/>
              <a:ahLst/>
              <a:cxnLst/>
              <a:rect l="l" t="t" r="r" b="b"/>
              <a:pathLst>
                <a:path w="331469" h="519430">
                  <a:moveTo>
                    <a:pt x="331216" y="0"/>
                  </a:moveTo>
                  <a:lnTo>
                    <a:pt x="331216" y="512317"/>
                  </a:lnTo>
                  <a:lnTo>
                    <a:pt x="247523" y="512317"/>
                  </a:lnTo>
                  <a:lnTo>
                    <a:pt x="247523" y="490600"/>
                  </a:lnTo>
                  <a:lnTo>
                    <a:pt x="241401" y="496071"/>
                  </a:lnTo>
                  <a:lnTo>
                    <a:pt x="199864" y="514173"/>
                  </a:lnTo>
                  <a:lnTo>
                    <a:pt x="161163" y="519049"/>
                  </a:lnTo>
                  <a:lnTo>
                    <a:pt x="125634" y="516072"/>
                  </a:lnTo>
                  <a:lnTo>
                    <a:pt x="66579" y="492259"/>
                  </a:lnTo>
                  <a:lnTo>
                    <a:pt x="24217" y="445349"/>
                  </a:lnTo>
                  <a:lnTo>
                    <a:pt x="2690" y="379055"/>
                  </a:lnTo>
                  <a:lnTo>
                    <a:pt x="0" y="338836"/>
                  </a:lnTo>
                  <a:lnTo>
                    <a:pt x="3093" y="298311"/>
                  </a:lnTo>
                  <a:lnTo>
                    <a:pt x="27807" y="229072"/>
                  </a:lnTo>
                  <a:lnTo>
                    <a:pt x="75697" y="177049"/>
                  </a:lnTo>
                  <a:lnTo>
                    <a:pt x="137574" y="150292"/>
                  </a:lnTo>
                  <a:lnTo>
                    <a:pt x="173228" y="146938"/>
                  </a:lnTo>
                  <a:lnTo>
                    <a:pt x="193159" y="147986"/>
                  </a:lnTo>
                  <a:lnTo>
                    <a:pt x="212185" y="151129"/>
                  </a:lnTo>
                  <a:lnTo>
                    <a:pt x="230306" y="156368"/>
                  </a:lnTo>
                  <a:lnTo>
                    <a:pt x="247523" y="163702"/>
                  </a:lnTo>
                  <a:lnTo>
                    <a:pt x="247523" y="20065"/>
                  </a:lnTo>
                  <a:lnTo>
                    <a:pt x="331216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08508" y="2153538"/>
            <a:ext cx="3564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Trebuchet MS"/>
                <a:cs typeface="Trebuchet MS"/>
              </a:rPr>
              <a:t>On</a:t>
            </a:r>
            <a:r>
              <a:rPr sz="4000" b="1" spc="-45" dirty="0">
                <a:latin typeface="Trebuchet MS"/>
                <a:cs typeface="Trebuchet MS"/>
              </a:rPr>
              <a:t> </a:t>
            </a:r>
            <a:r>
              <a:rPr sz="4000" b="1" dirty="0">
                <a:latin typeface="Trebuchet MS"/>
                <a:cs typeface="Trebuchet MS"/>
              </a:rPr>
              <a:t>the</a:t>
            </a:r>
            <a:r>
              <a:rPr sz="4000" b="1" spc="-30" dirty="0">
                <a:latin typeface="Trebuchet MS"/>
                <a:cs typeface="Trebuchet MS"/>
              </a:rPr>
              <a:t> </a:t>
            </a:r>
            <a:r>
              <a:rPr sz="4000" b="1" dirty="0">
                <a:latin typeface="Trebuchet MS"/>
                <a:cs typeface="Trebuchet MS"/>
              </a:rPr>
              <a:t>basis</a:t>
            </a:r>
            <a:r>
              <a:rPr sz="4000" b="1" spc="-55" dirty="0">
                <a:latin typeface="Trebuchet MS"/>
                <a:cs typeface="Trebuchet MS"/>
              </a:rPr>
              <a:t> </a:t>
            </a:r>
            <a:r>
              <a:rPr sz="4000" b="1" spc="-25" dirty="0">
                <a:latin typeface="Trebuchet MS"/>
                <a:cs typeface="Trebuchet MS"/>
              </a:rPr>
              <a:t>of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14884" y="2025395"/>
            <a:ext cx="4303776" cy="1069848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92442" y="892798"/>
            <a:ext cx="8293100" cy="4151629"/>
            <a:chOff x="392442" y="892798"/>
            <a:chExt cx="8293100" cy="4151629"/>
          </a:xfrm>
        </p:grpSpPr>
        <p:sp>
          <p:nvSpPr>
            <p:cNvPr id="33" name="object 33"/>
            <p:cNvSpPr/>
            <p:nvPr/>
          </p:nvSpPr>
          <p:spPr>
            <a:xfrm>
              <a:off x="6862858" y="3582098"/>
              <a:ext cx="1821814" cy="1296035"/>
            </a:xfrm>
            <a:custGeom>
              <a:avLst/>
              <a:gdLst/>
              <a:ahLst/>
              <a:cxnLst/>
              <a:rect l="l" t="t" r="r" b="b"/>
              <a:pathLst>
                <a:path w="1821815" h="1296035">
                  <a:moveTo>
                    <a:pt x="1821391" y="0"/>
                  </a:moveTo>
                  <a:lnTo>
                    <a:pt x="0" y="0"/>
                  </a:lnTo>
                  <a:lnTo>
                    <a:pt x="0" y="1295502"/>
                  </a:lnTo>
                  <a:lnTo>
                    <a:pt x="1821391" y="1295502"/>
                  </a:lnTo>
                  <a:lnTo>
                    <a:pt x="1821391" y="0"/>
                  </a:lnTo>
                  <a:close/>
                </a:path>
              </a:pathLst>
            </a:custGeom>
            <a:solidFill>
              <a:srgbClr val="006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37202" y="3721984"/>
              <a:ext cx="993775" cy="1087120"/>
            </a:xfrm>
            <a:custGeom>
              <a:avLst/>
              <a:gdLst/>
              <a:ahLst/>
              <a:cxnLst/>
              <a:rect l="l" t="t" r="r" b="b"/>
              <a:pathLst>
                <a:path w="993775" h="1087120">
                  <a:moveTo>
                    <a:pt x="268279" y="0"/>
                  </a:moveTo>
                  <a:lnTo>
                    <a:pt x="248196" y="2656"/>
                  </a:lnTo>
                  <a:lnTo>
                    <a:pt x="214433" y="6325"/>
                  </a:lnTo>
                  <a:lnTo>
                    <a:pt x="199842" y="9108"/>
                  </a:lnTo>
                  <a:lnTo>
                    <a:pt x="186150" y="12777"/>
                  </a:lnTo>
                  <a:lnTo>
                    <a:pt x="172458" y="19103"/>
                  </a:lnTo>
                  <a:lnTo>
                    <a:pt x="158778" y="28339"/>
                  </a:lnTo>
                  <a:lnTo>
                    <a:pt x="144174" y="41117"/>
                  </a:lnTo>
                  <a:lnTo>
                    <a:pt x="116802" y="52123"/>
                  </a:lnTo>
                  <a:lnTo>
                    <a:pt x="89430" y="74934"/>
                  </a:lnTo>
                  <a:lnTo>
                    <a:pt x="44709" y="137103"/>
                  </a:lnTo>
                  <a:lnTo>
                    <a:pt x="10946" y="187392"/>
                  </a:lnTo>
                  <a:lnTo>
                    <a:pt x="0" y="266020"/>
                  </a:lnTo>
                  <a:lnTo>
                    <a:pt x="22816" y="333667"/>
                  </a:lnTo>
                  <a:lnTo>
                    <a:pt x="61134" y="384867"/>
                  </a:lnTo>
                  <a:lnTo>
                    <a:pt x="53833" y="426933"/>
                  </a:lnTo>
                  <a:lnTo>
                    <a:pt x="122269" y="463496"/>
                  </a:lnTo>
                  <a:lnTo>
                    <a:pt x="150565" y="459840"/>
                  </a:lnTo>
                  <a:lnTo>
                    <a:pt x="211700" y="508294"/>
                  </a:lnTo>
                  <a:lnTo>
                    <a:pt x="211700" y="575954"/>
                  </a:lnTo>
                  <a:lnTo>
                    <a:pt x="228126" y="627154"/>
                  </a:lnTo>
                  <a:lnTo>
                    <a:pt x="228126" y="721331"/>
                  </a:lnTo>
                  <a:lnTo>
                    <a:pt x="245463" y="748759"/>
                  </a:lnTo>
                  <a:lnTo>
                    <a:pt x="245463" y="766130"/>
                  </a:lnTo>
                  <a:lnTo>
                    <a:pt x="195274" y="821897"/>
                  </a:lnTo>
                  <a:lnTo>
                    <a:pt x="145086" y="833789"/>
                  </a:lnTo>
                  <a:lnTo>
                    <a:pt x="83951" y="884066"/>
                  </a:lnTo>
                  <a:lnTo>
                    <a:pt x="55668" y="923386"/>
                  </a:lnTo>
                  <a:lnTo>
                    <a:pt x="61135" y="969096"/>
                  </a:lnTo>
                  <a:lnTo>
                    <a:pt x="111323" y="969096"/>
                  </a:lnTo>
                  <a:lnTo>
                    <a:pt x="150565" y="1002926"/>
                  </a:lnTo>
                  <a:lnTo>
                    <a:pt x="239072" y="980065"/>
                  </a:lnTo>
                  <a:lnTo>
                    <a:pt x="250943" y="935266"/>
                  </a:lnTo>
                  <a:lnTo>
                    <a:pt x="278315" y="929788"/>
                  </a:lnTo>
                  <a:lnTo>
                    <a:pt x="278315" y="889557"/>
                  </a:lnTo>
                  <a:lnTo>
                    <a:pt x="306598" y="895958"/>
                  </a:lnTo>
                  <a:lnTo>
                    <a:pt x="350396" y="889557"/>
                  </a:lnTo>
                  <a:lnTo>
                    <a:pt x="317557" y="963618"/>
                  </a:lnTo>
                  <a:lnTo>
                    <a:pt x="312077" y="1087045"/>
                  </a:lnTo>
                  <a:lnTo>
                    <a:pt x="872390" y="1081554"/>
                  </a:lnTo>
                  <a:lnTo>
                    <a:pt x="861380" y="988301"/>
                  </a:lnTo>
                  <a:lnTo>
                    <a:pt x="891498" y="902360"/>
                  </a:lnTo>
                  <a:lnTo>
                    <a:pt x="928070" y="841102"/>
                  </a:lnTo>
                  <a:lnTo>
                    <a:pt x="948065" y="817330"/>
                  </a:lnTo>
                  <a:lnTo>
                    <a:pt x="963630" y="797214"/>
                  </a:lnTo>
                  <a:lnTo>
                    <a:pt x="982739" y="759728"/>
                  </a:lnTo>
                  <a:lnTo>
                    <a:pt x="991850" y="719497"/>
                  </a:lnTo>
                  <a:lnTo>
                    <a:pt x="993748" y="694814"/>
                  </a:lnTo>
                  <a:lnTo>
                    <a:pt x="993748" y="665551"/>
                  </a:lnTo>
                  <a:lnTo>
                    <a:pt x="986408" y="618007"/>
                  </a:lnTo>
                  <a:lnTo>
                    <a:pt x="993748" y="573209"/>
                  </a:lnTo>
                  <a:lnTo>
                    <a:pt x="993748" y="540302"/>
                  </a:lnTo>
                  <a:lnTo>
                    <a:pt x="957176" y="506473"/>
                  </a:lnTo>
                  <a:lnTo>
                    <a:pt x="946293" y="480866"/>
                  </a:lnTo>
                  <a:lnTo>
                    <a:pt x="946293" y="455272"/>
                  </a:lnTo>
                  <a:lnTo>
                    <a:pt x="935283" y="428755"/>
                  </a:lnTo>
                  <a:lnTo>
                    <a:pt x="935283" y="403161"/>
                  </a:lnTo>
                  <a:lnTo>
                    <a:pt x="902508" y="388524"/>
                  </a:lnTo>
                  <a:lnTo>
                    <a:pt x="904279" y="361096"/>
                  </a:lnTo>
                  <a:lnTo>
                    <a:pt x="905165" y="351961"/>
                  </a:lnTo>
                  <a:lnTo>
                    <a:pt x="905165" y="343725"/>
                  </a:lnTo>
                  <a:lnTo>
                    <a:pt x="902508" y="336413"/>
                  </a:lnTo>
                  <a:lnTo>
                    <a:pt x="897952" y="330935"/>
                  </a:lnTo>
                  <a:lnTo>
                    <a:pt x="888840" y="324533"/>
                  </a:lnTo>
                  <a:lnTo>
                    <a:pt x="875047" y="319042"/>
                  </a:lnTo>
                  <a:lnTo>
                    <a:pt x="836830" y="285212"/>
                  </a:lnTo>
                  <a:lnTo>
                    <a:pt x="803927" y="251383"/>
                  </a:lnTo>
                  <a:lnTo>
                    <a:pt x="719014" y="192870"/>
                  </a:lnTo>
                  <a:lnTo>
                    <a:pt x="682569" y="162696"/>
                  </a:lnTo>
                  <a:lnTo>
                    <a:pt x="562109" y="118809"/>
                  </a:lnTo>
                  <a:lnTo>
                    <a:pt x="410632" y="118809"/>
                  </a:lnTo>
                  <a:lnTo>
                    <a:pt x="363177" y="133446"/>
                  </a:lnTo>
                  <a:lnTo>
                    <a:pt x="344929" y="122478"/>
                  </a:lnTo>
                  <a:lnTo>
                    <a:pt x="344929" y="88648"/>
                  </a:lnTo>
                  <a:lnTo>
                    <a:pt x="315722" y="77666"/>
                  </a:lnTo>
                  <a:lnTo>
                    <a:pt x="315722" y="41117"/>
                  </a:lnTo>
                  <a:lnTo>
                    <a:pt x="301131" y="14549"/>
                  </a:lnTo>
                  <a:lnTo>
                    <a:pt x="268279" y="0"/>
                  </a:lnTo>
                  <a:close/>
                </a:path>
              </a:pathLst>
            </a:custGeom>
            <a:solidFill>
              <a:srgbClr val="0000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39024" y="3960564"/>
              <a:ext cx="365125" cy="279400"/>
            </a:xfrm>
            <a:custGeom>
              <a:avLst/>
              <a:gdLst/>
              <a:ahLst/>
              <a:cxnLst/>
              <a:rect l="l" t="t" r="r" b="b"/>
              <a:pathLst>
                <a:path w="365125" h="279400">
                  <a:moveTo>
                    <a:pt x="128660" y="0"/>
                  </a:moveTo>
                  <a:lnTo>
                    <a:pt x="46543" y="10981"/>
                  </a:lnTo>
                  <a:lnTo>
                    <a:pt x="44709" y="10981"/>
                  </a:lnTo>
                  <a:lnTo>
                    <a:pt x="38331" y="11892"/>
                  </a:lnTo>
                  <a:lnTo>
                    <a:pt x="30118" y="13726"/>
                  </a:lnTo>
                  <a:lnTo>
                    <a:pt x="11870" y="15548"/>
                  </a:lnTo>
                  <a:lnTo>
                    <a:pt x="4568" y="17382"/>
                  </a:lnTo>
                  <a:lnTo>
                    <a:pt x="0" y="18293"/>
                  </a:lnTo>
                  <a:lnTo>
                    <a:pt x="0" y="68583"/>
                  </a:lnTo>
                  <a:lnTo>
                    <a:pt x="25549" y="112458"/>
                  </a:lnTo>
                  <a:lnTo>
                    <a:pt x="75738" y="149033"/>
                  </a:lnTo>
                  <a:lnTo>
                    <a:pt x="126838" y="141720"/>
                  </a:lnTo>
                  <a:lnTo>
                    <a:pt x="197097" y="116114"/>
                  </a:lnTo>
                  <a:lnTo>
                    <a:pt x="269190" y="152689"/>
                  </a:lnTo>
                  <a:lnTo>
                    <a:pt x="243641" y="201144"/>
                  </a:lnTo>
                  <a:lnTo>
                    <a:pt x="216268" y="202978"/>
                  </a:lnTo>
                  <a:lnTo>
                    <a:pt x="146921" y="221260"/>
                  </a:lnTo>
                  <a:lnTo>
                    <a:pt x="200754" y="265147"/>
                  </a:lnTo>
                  <a:lnTo>
                    <a:pt x="265546" y="278861"/>
                  </a:lnTo>
                  <a:lnTo>
                    <a:pt x="308433" y="278861"/>
                  </a:lnTo>
                  <a:lnTo>
                    <a:pt x="364999" y="246866"/>
                  </a:lnTo>
                  <a:lnTo>
                    <a:pt x="340360" y="188353"/>
                  </a:lnTo>
                  <a:lnTo>
                    <a:pt x="301131" y="112458"/>
                  </a:lnTo>
                  <a:lnTo>
                    <a:pt x="200754" y="25606"/>
                  </a:lnTo>
                  <a:lnTo>
                    <a:pt x="128660" y="0"/>
                  </a:lnTo>
                  <a:close/>
                </a:path>
              </a:pathLst>
            </a:custGeom>
            <a:solidFill>
              <a:srgbClr val="44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03816" y="4127879"/>
              <a:ext cx="158115" cy="50800"/>
            </a:xfrm>
            <a:custGeom>
              <a:avLst/>
              <a:gdLst/>
              <a:ahLst/>
              <a:cxnLst/>
              <a:rect l="l" t="t" r="r" b="b"/>
              <a:pathLst>
                <a:path w="158115" h="50800">
                  <a:moveTo>
                    <a:pt x="110412" y="0"/>
                  </a:moveTo>
                  <a:lnTo>
                    <a:pt x="0" y="17382"/>
                  </a:lnTo>
                  <a:lnTo>
                    <a:pt x="63868" y="50289"/>
                  </a:lnTo>
                  <a:lnTo>
                    <a:pt x="157867" y="32008"/>
                  </a:lnTo>
                  <a:lnTo>
                    <a:pt x="110412" y="0"/>
                  </a:lnTo>
                  <a:close/>
                </a:path>
              </a:pathLst>
            </a:custGeom>
            <a:solidFill>
              <a:srgbClr val="86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18250" y="4200118"/>
              <a:ext cx="331470" cy="215900"/>
            </a:xfrm>
            <a:custGeom>
              <a:avLst/>
              <a:gdLst/>
              <a:ahLst/>
              <a:cxnLst/>
              <a:rect l="l" t="t" r="r" b="b"/>
              <a:pathLst>
                <a:path w="331470" h="215900">
                  <a:moveTo>
                    <a:pt x="32851" y="0"/>
                  </a:moveTo>
                  <a:lnTo>
                    <a:pt x="0" y="7312"/>
                  </a:lnTo>
                  <a:lnTo>
                    <a:pt x="0" y="39307"/>
                  </a:lnTo>
                  <a:lnTo>
                    <a:pt x="32851" y="64914"/>
                  </a:lnTo>
                  <a:lnTo>
                    <a:pt x="32851" y="108789"/>
                  </a:lnTo>
                  <a:lnTo>
                    <a:pt x="61134" y="144453"/>
                  </a:lnTo>
                  <a:lnTo>
                    <a:pt x="85773" y="173703"/>
                  </a:lnTo>
                  <a:lnTo>
                    <a:pt x="111323" y="188341"/>
                  </a:lnTo>
                  <a:lnTo>
                    <a:pt x="146921" y="184684"/>
                  </a:lnTo>
                  <a:lnTo>
                    <a:pt x="198931" y="184685"/>
                  </a:lnTo>
                  <a:lnTo>
                    <a:pt x="241818" y="215769"/>
                  </a:lnTo>
                  <a:lnTo>
                    <a:pt x="331287" y="215769"/>
                  </a:lnTo>
                  <a:lnTo>
                    <a:pt x="317493" y="159078"/>
                  </a:lnTo>
                  <a:lnTo>
                    <a:pt x="249120" y="155422"/>
                  </a:lnTo>
                  <a:lnTo>
                    <a:pt x="174293" y="151766"/>
                  </a:lnTo>
                  <a:lnTo>
                    <a:pt x="156045" y="127083"/>
                  </a:lnTo>
                  <a:lnTo>
                    <a:pt x="118625" y="119770"/>
                  </a:lnTo>
                  <a:lnTo>
                    <a:pt x="96732" y="83195"/>
                  </a:lnTo>
                  <a:lnTo>
                    <a:pt x="68436" y="68570"/>
                  </a:lnTo>
                  <a:lnTo>
                    <a:pt x="32851" y="0"/>
                  </a:lnTo>
                  <a:close/>
                </a:path>
              </a:pathLst>
            </a:custGeom>
            <a:solidFill>
              <a:srgbClr val="44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01290" y="4174512"/>
              <a:ext cx="91253" cy="12708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017182" y="4239426"/>
              <a:ext cx="123244" cy="7313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944168" y="3939539"/>
              <a:ext cx="217170" cy="267970"/>
            </a:xfrm>
            <a:custGeom>
              <a:avLst/>
              <a:gdLst/>
              <a:ahLst/>
              <a:cxnLst/>
              <a:rect l="l" t="t" r="r" b="b"/>
              <a:pathLst>
                <a:path w="217170" h="267970">
                  <a:moveTo>
                    <a:pt x="54762" y="251434"/>
                  </a:moveTo>
                  <a:lnTo>
                    <a:pt x="35585" y="202984"/>
                  </a:lnTo>
                  <a:lnTo>
                    <a:pt x="35585" y="177380"/>
                  </a:lnTo>
                  <a:lnTo>
                    <a:pt x="19164" y="148132"/>
                  </a:lnTo>
                  <a:lnTo>
                    <a:pt x="9131" y="96926"/>
                  </a:lnTo>
                  <a:lnTo>
                    <a:pt x="0" y="45720"/>
                  </a:lnTo>
                  <a:lnTo>
                    <a:pt x="0" y="116116"/>
                  </a:lnTo>
                  <a:lnTo>
                    <a:pt x="12788" y="141719"/>
                  </a:lnTo>
                  <a:lnTo>
                    <a:pt x="12788" y="190182"/>
                  </a:lnTo>
                  <a:lnTo>
                    <a:pt x="21907" y="238633"/>
                  </a:lnTo>
                  <a:lnTo>
                    <a:pt x="54762" y="251434"/>
                  </a:lnTo>
                  <a:close/>
                </a:path>
                <a:path w="217170" h="267970">
                  <a:moveTo>
                    <a:pt x="217131" y="90525"/>
                  </a:moveTo>
                  <a:lnTo>
                    <a:pt x="196253" y="109715"/>
                  </a:lnTo>
                  <a:lnTo>
                    <a:pt x="172478" y="128917"/>
                  </a:lnTo>
                  <a:lnTo>
                    <a:pt x="144183" y="158178"/>
                  </a:lnTo>
                  <a:lnTo>
                    <a:pt x="141439" y="135318"/>
                  </a:lnTo>
                  <a:lnTo>
                    <a:pt x="154216" y="103327"/>
                  </a:lnTo>
                  <a:lnTo>
                    <a:pt x="157873" y="64922"/>
                  </a:lnTo>
                  <a:lnTo>
                    <a:pt x="150571" y="35674"/>
                  </a:lnTo>
                  <a:lnTo>
                    <a:pt x="131406" y="52133"/>
                  </a:lnTo>
                  <a:lnTo>
                    <a:pt x="109499" y="64922"/>
                  </a:lnTo>
                  <a:lnTo>
                    <a:pt x="93078" y="66751"/>
                  </a:lnTo>
                  <a:lnTo>
                    <a:pt x="82130" y="29260"/>
                  </a:lnTo>
                  <a:lnTo>
                    <a:pt x="73914" y="0"/>
                  </a:lnTo>
                  <a:lnTo>
                    <a:pt x="54762" y="3657"/>
                  </a:lnTo>
                  <a:lnTo>
                    <a:pt x="54762" y="45720"/>
                  </a:lnTo>
                  <a:lnTo>
                    <a:pt x="58407" y="90525"/>
                  </a:lnTo>
                  <a:lnTo>
                    <a:pt x="67525" y="131660"/>
                  </a:lnTo>
                  <a:lnTo>
                    <a:pt x="81216" y="154533"/>
                  </a:lnTo>
                  <a:lnTo>
                    <a:pt x="131406" y="206641"/>
                  </a:lnTo>
                  <a:lnTo>
                    <a:pt x="135051" y="238633"/>
                  </a:lnTo>
                  <a:lnTo>
                    <a:pt x="160604" y="267893"/>
                  </a:lnTo>
                  <a:lnTo>
                    <a:pt x="177025" y="248691"/>
                  </a:lnTo>
                  <a:lnTo>
                    <a:pt x="177025" y="202984"/>
                  </a:lnTo>
                  <a:lnTo>
                    <a:pt x="208026" y="170980"/>
                  </a:lnTo>
                  <a:lnTo>
                    <a:pt x="217131" y="141719"/>
                  </a:lnTo>
                  <a:lnTo>
                    <a:pt x="217131" y="90525"/>
                  </a:lnTo>
                  <a:close/>
                </a:path>
              </a:pathLst>
            </a:custGeom>
            <a:solidFill>
              <a:srgbClr val="66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092921" y="4436914"/>
              <a:ext cx="182880" cy="379730"/>
            </a:xfrm>
            <a:custGeom>
              <a:avLst/>
              <a:gdLst/>
              <a:ahLst/>
              <a:cxnLst/>
              <a:rect l="l" t="t" r="r" b="b"/>
              <a:pathLst>
                <a:path w="182879" h="379729">
                  <a:moveTo>
                    <a:pt x="144187" y="0"/>
                  </a:moveTo>
                  <a:lnTo>
                    <a:pt x="104957" y="11879"/>
                  </a:lnTo>
                  <a:lnTo>
                    <a:pt x="88506" y="45709"/>
                  </a:lnTo>
                  <a:lnTo>
                    <a:pt x="88506" y="95998"/>
                  </a:lnTo>
                  <a:lnTo>
                    <a:pt x="54718" y="135306"/>
                  </a:lnTo>
                  <a:lnTo>
                    <a:pt x="38267" y="186506"/>
                  </a:lnTo>
                  <a:lnTo>
                    <a:pt x="19159" y="209367"/>
                  </a:lnTo>
                  <a:lnTo>
                    <a:pt x="7301" y="230394"/>
                  </a:lnTo>
                  <a:lnTo>
                    <a:pt x="911" y="251421"/>
                  </a:lnTo>
                  <a:lnTo>
                    <a:pt x="0" y="271536"/>
                  </a:lnTo>
                  <a:lnTo>
                    <a:pt x="911" y="293486"/>
                  </a:lnTo>
                  <a:lnTo>
                    <a:pt x="2733" y="318169"/>
                  </a:lnTo>
                  <a:lnTo>
                    <a:pt x="2733" y="346508"/>
                  </a:lnTo>
                  <a:lnTo>
                    <a:pt x="911" y="379427"/>
                  </a:lnTo>
                  <a:lnTo>
                    <a:pt x="93948" y="361133"/>
                  </a:lnTo>
                  <a:lnTo>
                    <a:pt x="104958" y="282505"/>
                  </a:lnTo>
                  <a:lnTo>
                    <a:pt x="133178" y="220336"/>
                  </a:lnTo>
                  <a:lnTo>
                    <a:pt x="104958" y="197488"/>
                  </a:lnTo>
                  <a:lnTo>
                    <a:pt x="104958" y="158167"/>
                  </a:lnTo>
                  <a:lnTo>
                    <a:pt x="110399" y="118859"/>
                  </a:lnTo>
                  <a:lnTo>
                    <a:pt x="166080" y="140797"/>
                  </a:lnTo>
                  <a:lnTo>
                    <a:pt x="149629" y="101476"/>
                  </a:lnTo>
                  <a:lnTo>
                    <a:pt x="121409" y="79539"/>
                  </a:lnTo>
                  <a:lnTo>
                    <a:pt x="126850" y="45709"/>
                  </a:lnTo>
                  <a:lnTo>
                    <a:pt x="182531" y="67659"/>
                  </a:lnTo>
                  <a:lnTo>
                    <a:pt x="176963" y="17370"/>
                  </a:lnTo>
                  <a:lnTo>
                    <a:pt x="144187" y="0"/>
                  </a:lnTo>
                  <a:close/>
                </a:path>
              </a:pathLst>
            </a:custGeom>
            <a:solidFill>
              <a:srgbClr val="44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15894" y="3830748"/>
              <a:ext cx="510540" cy="490220"/>
            </a:xfrm>
            <a:custGeom>
              <a:avLst/>
              <a:gdLst/>
              <a:ahLst/>
              <a:cxnLst/>
              <a:rect l="l" t="t" r="r" b="b"/>
              <a:pathLst>
                <a:path w="510540" h="490220">
                  <a:moveTo>
                    <a:pt x="187061" y="0"/>
                  </a:moveTo>
                  <a:lnTo>
                    <a:pt x="98542" y="0"/>
                  </a:lnTo>
                  <a:lnTo>
                    <a:pt x="39229" y="12790"/>
                  </a:lnTo>
                  <a:lnTo>
                    <a:pt x="0" y="23759"/>
                  </a:lnTo>
                  <a:lnTo>
                    <a:pt x="16425" y="89597"/>
                  </a:lnTo>
                  <a:lnTo>
                    <a:pt x="64779" y="55767"/>
                  </a:lnTo>
                  <a:lnTo>
                    <a:pt x="93075" y="39307"/>
                  </a:lnTo>
                  <a:lnTo>
                    <a:pt x="143263" y="39307"/>
                  </a:lnTo>
                  <a:lnTo>
                    <a:pt x="176115" y="101476"/>
                  </a:lnTo>
                  <a:lnTo>
                    <a:pt x="187061" y="55767"/>
                  </a:lnTo>
                  <a:lnTo>
                    <a:pt x="215294" y="50276"/>
                  </a:lnTo>
                  <a:lnTo>
                    <a:pt x="220862" y="89597"/>
                  </a:lnTo>
                  <a:lnTo>
                    <a:pt x="220862" y="135306"/>
                  </a:lnTo>
                  <a:lnTo>
                    <a:pt x="254524" y="112445"/>
                  </a:lnTo>
                  <a:lnTo>
                    <a:pt x="281984" y="163645"/>
                  </a:lnTo>
                  <a:lnTo>
                    <a:pt x="292867" y="224903"/>
                  </a:lnTo>
                  <a:lnTo>
                    <a:pt x="337665" y="349254"/>
                  </a:lnTo>
                  <a:lnTo>
                    <a:pt x="337665" y="490051"/>
                  </a:lnTo>
                  <a:lnTo>
                    <a:pt x="359558" y="438851"/>
                  </a:lnTo>
                  <a:lnTo>
                    <a:pt x="359558" y="383084"/>
                  </a:lnTo>
                  <a:lnTo>
                    <a:pt x="343107" y="309933"/>
                  </a:lnTo>
                  <a:lnTo>
                    <a:pt x="321214" y="253255"/>
                  </a:lnTo>
                  <a:lnTo>
                    <a:pt x="321214" y="191073"/>
                  </a:lnTo>
                  <a:lnTo>
                    <a:pt x="276543" y="117936"/>
                  </a:lnTo>
                  <a:lnTo>
                    <a:pt x="254524" y="62168"/>
                  </a:lnTo>
                  <a:lnTo>
                    <a:pt x="298435" y="84106"/>
                  </a:lnTo>
                  <a:lnTo>
                    <a:pt x="337665" y="123426"/>
                  </a:lnTo>
                  <a:lnTo>
                    <a:pt x="337665" y="196564"/>
                  </a:lnTo>
                  <a:lnTo>
                    <a:pt x="365885" y="174627"/>
                  </a:lnTo>
                  <a:lnTo>
                    <a:pt x="398787" y="157256"/>
                  </a:lnTo>
                  <a:lnTo>
                    <a:pt x="427007" y="196564"/>
                  </a:lnTo>
                  <a:lnTo>
                    <a:pt x="454468" y="236796"/>
                  </a:lnTo>
                  <a:lnTo>
                    <a:pt x="415238" y="242274"/>
                  </a:lnTo>
                  <a:lnTo>
                    <a:pt x="387778" y="270625"/>
                  </a:lnTo>
                  <a:lnTo>
                    <a:pt x="465351" y="276103"/>
                  </a:lnTo>
                  <a:lnTo>
                    <a:pt x="510149" y="276103"/>
                  </a:lnTo>
                  <a:lnTo>
                    <a:pt x="510149" y="219425"/>
                  </a:lnTo>
                  <a:lnTo>
                    <a:pt x="421566" y="146275"/>
                  </a:lnTo>
                  <a:lnTo>
                    <a:pt x="326655" y="78628"/>
                  </a:lnTo>
                  <a:lnTo>
                    <a:pt x="276543" y="33817"/>
                  </a:lnTo>
                  <a:lnTo>
                    <a:pt x="187061" y="0"/>
                  </a:lnTo>
                  <a:close/>
                </a:path>
              </a:pathLst>
            </a:custGeom>
            <a:solidFill>
              <a:srgbClr val="6B0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37461" y="4128802"/>
              <a:ext cx="172483" cy="14079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581911" y="3768541"/>
              <a:ext cx="300355" cy="276225"/>
            </a:xfrm>
            <a:custGeom>
              <a:avLst/>
              <a:gdLst/>
              <a:ahLst/>
              <a:cxnLst/>
              <a:rect l="l" t="t" r="r" b="b"/>
              <a:pathLst>
                <a:path w="300354" h="276225">
                  <a:moveTo>
                    <a:pt x="166991" y="0"/>
                  </a:moveTo>
                  <a:lnTo>
                    <a:pt x="77560" y="0"/>
                  </a:lnTo>
                  <a:lnTo>
                    <a:pt x="21905" y="56716"/>
                  </a:lnTo>
                  <a:lnTo>
                    <a:pt x="0" y="96024"/>
                  </a:lnTo>
                  <a:lnTo>
                    <a:pt x="89430" y="73175"/>
                  </a:lnTo>
                  <a:lnTo>
                    <a:pt x="156045" y="73175"/>
                  </a:lnTo>
                  <a:lnTo>
                    <a:pt x="211700" y="107005"/>
                  </a:lnTo>
                  <a:lnTo>
                    <a:pt x="250031" y="219463"/>
                  </a:lnTo>
                  <a:lnTo>
                    <a:pt x="300220" y="276141"/>
                  </a:lnTo>
                  <a:lnTo>
                    <a:pt x="278314" y="185633"/>
                  </a:lnTo>
                  <a:lnTo>
                    <a:pt x="250031" y="96024"/>
                  </a:lnTo>
                  <a:lnTo>
                    <a:pt x="211700" y="22886"/>
                  </a:lnTo>
                  <a:lnTo>
                    <a:pt x="166991" y="0"/>
                  </a:lnTo>
                  <a:close/>
                </a:path>
              </a:pathLst>
            </a:custGeom>
            <a:solidFill>
              <a:srgbClr val="6B0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91946" y="4245838"/>
              <a:ext cx="405765" cy="558165"/>
            </a:xfrm>
            <a:custGeom>
              <a:avLst/>
              <a:gdLst/>
              <a:ahLst/>
              <a:cxnLst/>
              <a:rect l="l" t="t" r="r" b="b"/>
              <a:pathLst>
                <a:path w="405765" h="558164">
                  <a:moveTo>
                    <a:pt x="258241" y="144449"/>
                  </a:moveTo>
                  <a:lnTo>
                    <a:pt x="207137" y="144449"/>
                  </a:lnTo>
                  <a:lnTo>
                    <a:pt x="207137" y="124333"/>
                  </a:lnTo>
                  <a:lnTo>
                    <a:pt x="218998" y="88684"/>
                  </a:lnTo>
                  <a:lnTo>
                    <a:pt x="196189" y="107873"/>
                  </a:lnTo>
                  <a:lnTo>
                    <a:pt x="189801" y="88684"/>
                  </a:lnTo>
                  <a:lnTo>
                    <a:pt x="189801" y="65824"/>
                  </a:lnTo>
                  <a:lnTo>
                    <a:pt x="183413" y="10058"/>
                  </a:lnTo>
                  <a:lnTo>
                    <a:pt x="154216" y="0"/>
                  </a:lnTo>
                  <a:lnTo>
                    <a:pt x="154216" y="45707"/>
                  </a:lnTo>
                  <a:lnTo>
                    <a:pt x="164249" y="74968"/>
                  </a:lnTo>
                  <a:lnTo>
                    <a:pt x="170649" y="98742"/>
                  </a:lnTo>
                  <a:lnTo>
                    <a:pt x="170649" y="197485"/>
                  </a:lnTo>
                  <a:lnTo>
                    <a:pt x="193446" y="230390"/>
                  </a:lnTo>
                  <a:lnTo>
                    <a:pt x="180682" y="246849"/>
                  </a:lnTo>
                  <a:lnTo>
                    <a:pt x="138709" y="292557"/>
                  </a:lnTo>
                  <a:lnTo>
                    <a:pt x="90335" y="296227"/>
                  </a:lnTo>
                  <a:lnTo>
                    <a:pt x="48361" y="335534"/>
                  </a:lnTo>
                  <a:lnTo>
                    <a:pt x="12776" y="364794"/>
                  </a:lnTo>
                  <a:lnTo>
                    <a:pt x="0" y="397700"/>
                  </a:lnTo>
                  <a:lnTo>
                    <a:pt x="28295" y="394042"/>
                  </a:lnTo>
                  <a:lnTo>
                    <a:pt x="48361" y="364794"/>
                  </a:lnTo>
                  <a:lnTo>
                    <a:pt x="57480" y="341934"/>
                  </a:lnTo>
                  <a:lnTo>
                    <a:pt x="86690" y="338277"/>
                  </a:lnTo>
                  <a:lnTo>
                    <a:pt x="80302" y="364794"/>
                  </a:lnTo>
                  <a:lnTo>
                    <a:pt x="80302" y="387642"/>
                  </a:lnTo>
                  <a:lnTo>
                    <a:pt x="109499" y="410502"/>
                  </a:lnTo>
                  <a:lnTo>
                    <a:pt x="115887" y="394042"/>
                  </a:lnTo>
                  <a:lnTo>
                    <a:pt x="99466" y="383984"/>
                  </a:lnTo>
                  <a:lnTo>
                    <a:pt x="99466" y="354736"/>
                  </a:lnTo>
                  <a:lnTo>
                    <a:pt x="128663" y="331876"/>
                  </a:lnTo>
                  <a:lnTo>
                    <a:pt x="174282" y="331876"/>
                  </a:lnTo>
                  <a:lnTo>
                    <a:pt x="174282" y="305358"/>
                  </a:lnTo>
                  <a:lnTo>
                    <a:pt x="187985" y="279768"/>
                  </a:lnTo>
                  <a:lnTo>
                    <a:pt x="212623" y="263309"/>
                  </a:lnTo>
                  <a:lnTo>
                    <a:pt x="241808" y="279768"/>
                  </a:lnTo>
                  <a:lnTo>
                    <a:pt x="245452" y="243192"/>
                  </a:lnTo>
                  <a:lnTo>
                    <a:pt x="229044" y="204800"/>
                  </a:lnTo>
                  <a:lnTo>
                    <a:pt x="212623" y="194741"/>
                  </a:lnTo>
                  <a:lnTo>
                    <a:pt x="229044" y="171881"/>
                  </a:lnTo>
                  <a:lnTo>
                    <a:pt x="258241" y="171881"/>
                  </a:lnTo>
                  <a:lnTo>
                    <a:pt x="258241" y="144449"/>
                  </a:lnTo>
                  <a:close/>
                </a:path>
                <a:path w="405765" h="558164">
                  <a:moveTo>
                    <a:pt x="405142" y="372110"/>
                  </a:moveTo>
                  <a:lnTo>
                    <a:pt x="351320" y="394042"/>
                  </a:lnTo>
                  <a:lnTo>
                    <a:pt x="357708" y="338277"/>
                  </a:lnTo>
                  <a:lnTo>
                    <a:pt x="368655" y="270624"/>
                  </a:lnTo>
                  <a:lnTo>
                    <a:pt x="340372" y="298043"/>
                  </a:lnTo>
                  <a:lnTo>
                    <a:pt x="318465" y="338277"/>
                  </a:lnTo>
                  <a:lnTo>
                    <a:pt x="290182" y="394957"/>
                  </a:lnTo>
                  <a:lnTo>
                    <a:pt x="273748" y="441591"/>
                  </a:lnTo>
                  <a:lnTo>
                    <a:pt x="265544" y="490042"/>
                  </a:lnTo>
                  <a:lnTo>
                    <a:pt x="262813" y="552221"/>
                  </a:lnTo>
                  <a:lnTo>
                    <a:pt x="363169" y="557707"/>
                  </a:lnTo>
                  <a:lnTo>
                    <a:pt x="363169" y="450735"/>
                  </a:lnTo>
                  <a:lnTo>
                    <a:pt x="405142" y="372110"/>
                  </a:lnTo>
                  <a:close/>
                </a:path>
              </a:pathLst>
            </a:custGeom>
            <a:solidFill>
              <a:srgbClr val="44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62859" y="4760562"/>
              <a:ext cx="1822450" cy="283845"/>
            </a:xfrm>
            <a:custGeom>
              <a:avLst/>
              <a:gdLst/>
              <a:ahLst/>
              <a:cxnLst/>
              <a:rect l="l" t="t" r="r" b="b"/>
              <a:pathLst>
                <a:path w="1822450" h="283845">
                  <a:moveTo>
                    <a:pt x="0" y="0"/>
                  </a:moveTo>
                  <a:lnTo>
                    <a:pt x="0" y="279776"/>
                  </a:lnTo>
                  <a:lnTo>
                    <a:pt x="1822226" y="283433"/>
                  </a:lnTo>
                  <a:lnTo>
                    <a:pt x="1822226" y="2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10309" y="4766051"/>
              <a:ext cx="1642745" cy="45085"/>
            </a:xfrm>
            <a:custGeom>
              <a:avLst/>
              <a:gdLst/>
              <a:ahLst/>
              <a:cxnLst/>
              <a:rect l="l" t="t" r="r" b="b"/>
              <a:pathLst>
                <a:path w="1642745" h="45085">
                  <a:moveTo>
                    <a:pt x="1642453" y="0"/>
                  </a:moveTo>
                  <a:lnTo>
                    <a:pt x="0" y="0"/>
                  </a:lnTo>
                  <a:lnTo>
                    <a:pt x="0" y="44799"/>
                  </a:lnTo>
                  <a:lnTo>
                    <a:pt x="1642453" y="44799"/>
                  </a:lnTo>
                  <a:lnTo>
                    <a:pt x="1642453" y="0"/>
                  </a:lnTo>
                  <a:close/>
                </a:path>
              </a:pathLst>
            </a:custGeom>
            <a:solidFill>
              <a:srgbClr val="289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94629" y="4767887"/>
              <a:ext cx="678180" cy="24130"/>
            </a:xfrm>
            <a:custGeom>
              <a:avLst/>
              <a:gdLst/>
              <a:ahLst/>
              <a:cxnLst/>
              <a:rect l="l" t="t" r="r" b="b"/>
              <a:pathLst>
                <a:path w="678179" h="24129">
                  <a:moveTo>
                    <a:pt x="678000" y="0"/>
                  </a:moveTo>
                  <a:lnTo>
                    <a:pt x="0" y="0"/>
                  </a:lnTo>
                  <a:lnTo>
                    <a:pt x="46544" y="23771"/>
                  </a:lnTo>
                  <a:lnTo>
                    <a:pt x="562109" y="23772"/>
                  </a:lnTo>
                  <a:lnTo>
                    <a:pt x="678000" y="0"/>
                  </a:lnTo>
                  <a:close/>
                </a:path>
              </a:pathLst>
            </a:custGeom>
            <a:solidFill>
              <a:srgbClr val="44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61410" y="4353706"/>
              <a:ext cx="590550" cy="631190"/>
            </a:xfrm>
            <a:custGeom>
              <a:avLst/>
              <a:gdLst/>
              <a:ahLst/>
              <a:cxnLst/>
              <a:rect l="l" t="t" r="r" b="b"/>
              <a:pathLst>
                <a:path w="590550" h="631189">
                  <a:moveTo>
                    <a:pt x="382340" y="0"/>
                  </a:moveTo>
                  <a:lnTo>
                    <a:pt x="330329" y="132573"/>
                  </a:lnTo>
                  <a:lnTo>
                    <a:pt x="306601" y="197488"/>
                  </a:lnTo>
                  <a:lnTo>
                    <a:pt x="249111" y="173716"/>
                  </a:lnTo>
                  <a:lnTo>
                    <a:pt x="243644" y="109725"/>
                  </a:lnTo>
                  <a:lnTo>
                    <a:pt x="226294" y="74061"/>
                  </a:lnTo>
                  <a:lnTo>
                    <a:pt x="197100" y="115203"/>
                  </a:lnTo>
                  <a:lnTo>
                    <a:pt x="133219" y="103323"/>
                  </a:lnTo>
                  <a:lnTo>
                    <a:pt x="93078" y="68583"/>
                  </a:lnTo>
                  <a:lnTo>
                    <a:pt x="93078" y="173716"/>
                  </a:lnTo>
                  <a:lnTo>
                    <a:pt x="58405" y="144466"/>
                  </a:lnTo>
                  <a:lnTo>
                    <a:pt x="29197" y="120694"/>
                  </a:lnTo>
                  <a:lnTo>
                    <a:pt x="41068" y="267893"/>
                  </a:lnTo>
                  <a:lnTo>
                    <a:pt x="93079" y="350177"/>
                  </a:lnTo>
                  <a:lnTo>
                    <a:pt x="22812" y="331896"/>
                  </a:lnTo>
                  <a:lnTo>
                    <a:pt x="69351" y="396810"/>
                  </a:lnTo>
                  <a:lnTo>
                    <a:pt x="167906" y="402288"/>
                  </a:lnTo>
                  <a:lnTo>
                    <a:pt x="46535" y="501943"/>
                  </a:lnTo>
                  <a:lnTo>
                    <a:pt x="0" y="560456"/>
                  </a:lnTo>
                  <a:lnTo>
                    <a:pt x="162426" y="537608"/>
                  </a:lnTo>
                  <a:lnTo>
                    <a:pt x="226295" y="513836"/>
                  </a:lnTo>
                  <a:lnTo>
                    <a:pt x="226295" y="596118"/>
                  </a:lnTo>
                  <a:lnTo>
                    <a:pt x="289264" y="554978"/>
                  </a:lnTo>
                  <a:lnTo>
                    <a:pt x="301122" y="596118"/>
                  </a:lnTo>
                  <a:lnTo>
                    <a:pt x="323938" y="543086"/>
                  </a:lnTo>
                  <a:lnTo>
                    <a:pt x="368647" y="630861"/>
                  </a:lnTo>
                  <a:lnTo>
                    <a:pt x="422493" y="630861"/>
                  </a:lnTo>
                  <a:lnTo>
                    <a:pt x="422493" y="508345"/>
                  </a:lnTo>
                  <a:lnTo>
                    <a:pt x="503698" y="566861"/>
                  </a:lnTo>
                  <a:lnTo>
                    <a:pt x="486361" y="490064"/>
                  </a:lnTo>
                  <a:lnTo>
                    <a:pt x="417014" y="419659"/>
                  </a:lnTo>
                  <a:lnTo>
                    <a:pt x="521035" y="419659"/>
                  </a:lnTo>
                  <a:lnTo>
                    <a:pt x="573059" y="396810"/>
                  </a:lnTo>
                  <a:lnTo>
                    <a:pt x="544763" y="361146"/>
                  </a:lnTo>
                  <a:lnTo>
                    <a:pt x="515568" y="331896"/>
                  </a:lnTo>
                  <a:lnTo>
                    <a:pt x="584916" y="297143"/>
                  </a:lnTo>
                  <a:lnTo>
                    <a:pt x="584916" y="238630"/>
                  </a:lnTo>
                  <a:lnTo>
                    <a:pt x="527426" y="232228"/>
                  </a:lnTo>
                  <a:lnTo>
                    <a:pt x="584916" y="168238"/>
                  </a:lnTo>
                  <a:lnTo>
                    <a:pt x="590396" y="109725"/>
                  </a:lnTo>
                  <a:lnTo>
                    <a:pt x="538372" y="68583"/>
                  </a:lnTo>
                  <a:lnTo>
                    <a:pt x="498231" y="138975"/>
                  </a:lnTo>
                  <a:lnTo>
                    <a:pt x="411534" y="120694"/>
                  </a:lnTo>
                  <a:lnTo>
                    <a:pt x="411534" y="62181"/>
                  </a:lnTo>
                  <a:lnTo>
                    <a:pt x="382340" y="0"/>
                  </a:lnTo>
                  <a:close/>
                </a:path>
              </a:pathLst>
            </a:custGeom>
            <a:solidFill>
              <a:srgbClr val="289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59956" y="4539314"/>
              <a:ext cx="387985" cy="299085"/>
            </a:xfrm>
            <a:custGeom>
              <a:avLst/>
              <a:gdLst/>
              <a:ahLst/>
              <a:cxnLst/>
              <a:rect l="l" t="t" r="r" b="b"/>
              <a:pathLst>
                <a:path w="387984" h="299085">
                  <a:moveTo>
                    <a:pt x="306610" y="0"/>
                  </a:moveTo>
                  <a:lnTo>
                    <a:pt x="231783" y="43887"/>
                  </a:lnTo>
                  <a:lnTo>
                    <a:pt x="195274" y="38396"/>
                  </a:lnTo>
                  <a:lnTo>
                    <a:pt x="150565" y="41142"/>
                  </a:lnTo>
                  <a:lnTo>
                    <a:pt x="145098" y="94164"/>
                  </a:lnTo>
                  <a:lnTo>
                    <a:pt x="74827" y="5478"/>
                  </a:lnTo>
                  <a:lnTo>
                    <a:pt x="74827" y="75883"/>
                  </a:lnTo>
                  <a:lnTo>
                    <a:pt x="22816" y="64914"/>
                  </a:lnTo>
                  <a:lnTo>
                    <a:pt x="86697" y="140797"/>
                  </a:lnTo>
                  <a:lnTo>
                    <a:pt x="0" y="164569"/>
                  </a:lnTo>
                  <a:lnTo>
                    <a:pt x="127749" y="223081"/>
                  </a:lnTo>
                  <a:lnTo>
                    <a:pt x="69360" y="293486"/>
                  </a:lnTo>
                  <a:lnTo>
                    <a:pt x="115891" y="287085"/>
                  </a:lnTo>
                  <a:lnTo>
                    <a:pt x="173382" y="234050"/>
                  </a:lnTo>
                  <a:lnTo>
                    <a:pt x="173382" y="298964"/>
                  </a:lnTo>
                  <a:lnTo>
                    <a:pt x="208055" y="269714"/>
                  </a:lnTo>
                  <a:lnTo>
                    <a:pt x="208055" y="211202"/>
                  </a:lnTo>
                  <a:lnTo>
                    <a:pt x="249120" y="275193"/>
                  </a:lnTo>
                  <a:lnTo>
                    <a:pt x="301131" y="293486"/>
                  </a:lnTo>
                  <a:lnTo>
                    <a:pt x="278314" y="234050"/>
                  </a:lnTo>
                  <a:lnTo>
                    <a:pt x="313912" y="219425"/>
                  </a:lnTo>
                  <a:lnTo>
                    <a:pt x="353142" y="187430"/>
                  </a:lnTo>
                  <a:lnTo>
                    <a:pt x="387815" y="175538"/>
                  </a:lnTo>
                  <a:lnTo>
                    <a:pt x="353142" y="152676"/>
                  </a:lnTo>
                  <a:lnTo>
                    <a:pt x="382349" y="94164"/>
                  </a:lnTo>
                  <a:lnTo>
                    <a:pt x="312988" y="128905"/>
                  </a:lnTo>
                  <a:lnTo>
                    <a:pt x="359532" y="64914"/>
                  </a:lnTo>
                  <a:lnTo>
                    <a:pt x="359532" y="23771"/>
                  </a:lnTo>
                  <a:lnTo>
                    <a:pt x="306610" y="58512"/>
                  </a:lnTo>
                  <a:lnTo>
                    <a:pt x="306610" y="0"/>
                  </a:lnTo>
                  <a:close/>
                </a:path>
              </a:pathLst>
            </a:custGeom>
            <a:solidFill>
              <a:srgbClr val="44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327325" y="4559430"/>
              <a:ext cx="344170" cy="219710"/>
            </a:xfrm>
            <a:custGeom>
              <a:avLst/>
              <a:gdLst/>
              <a:ahLst/>
              <a:cxnLst/>
              <a:rect l="l" t="t" r="r" b="b"/>
              <a:pathLst>
                <a:path w="344170" h="219710">
                  <a:moveTo>
                    <a:pt x="302953" y="0"/>
                  </a:moveTo>
                  <a:lnTo>
                    <a:pt x="0" y="214845"/>
                  </a:lnTo>
                  <a:lnTo>
                    <a:pt x="18248" y="219425"/>
                  </a:lnTo>
                  <a:lnTo>
                    <a:pt x="284705" y="50276"/>
                  </a:lnTo>
                  <a:lnTo>
                    <a:pt x="321201" y="82284"/>
                  </a:lnTo>
                  <a:lnTo>
                    <a:pt x="344017" y="36562"/>
                  </a:lnTo>
                  <a:lnTo>
                    <a:pt x="302953" y="0"/>
                  </a:lnTo>
                  <a:close/>
                </a:path>
              </a:pathLst>
            </a:custGeom>
            <a:solidFill>
              <a:srgbClr val="00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73114" y="4591425"/>
              <a:ext cx="217167" cy="21576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868325" y="4765141"/>
              <a:ext cx="1816100" cy="48895"/>
            </a:xfrm>
            <a:custGeom>
              <a:avLst/>
              <a:gdLst/>
              <a:ahLst/>
              <a:cxnLst/>
              <a:rect l="l" t="t" r="r" b="b"/>
              <a:pathLst>
                <a:path w="1816100" h="48895">
                  <a:moveTo>
                    <a:pt x="145084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145084" y="48463"/>
                  </a:lnTo>
                  <a:lnTo>
                    <a:pt x="145084" y="0"/>
                  </a:lnTo>
                  <a:close/>
                </a:path>
                <a:path w="1816100" h="48895">
                  <a:moveTo>
                    <a:pt x="1815934" y="1828"/>
                  </a:moveTo>
                  <a:lnTo>
                    <a:pt x="1333220" y="1828"/>
                  </a:lnTo>
                  <a:lnTo>
                    <a:pt x="1333220" y="46621"/>
                  </a:lnTo>
                  <a:lnTo>
                    <a:pt x="1815934" y="46621"/>
                  </a:lnTo>
                  <a:lnTo>
                    <a:pt x="1815934" y="1828"/>
                  </a:lnTo>
                  <a:close/>
                </a:path>
              </a:pathLst>
            </a:custGeom>
            <a:solidFill>
              <a:srgbClr val="077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57758" y="4182745"/>
              <a:ext cx="539750" cy="348615"/>
            </a:xfrm>
            <a:custGeom>
              <a:avLst/>
              <a:gdLst/>
              <a:ahLst/>
              <a:cxnLst/>
              <a:rect l="l" t="t" r="r" b="b"/>
              <a:pathLst>
                <a:path w="539750" h="348614">
                  <a:moveTo>
                    <a:pt x="158775" y="342861"/>
                  </a:moveTo>
                  <a:lnTo>
                    <a:pt x="0" y="202069"/>
                  </a:lnTo>
                  <a:lnTo>
                    <a:pt x="23723" y="229489"/>
                  </a:lnTo>
                  <a:lnTo>
                    <a:pt x="111315" y="319087"/>
                  </a:lnTo>
                  <a:lnTo>
                    <a:pt x="158775" y="342861"/>
                  </a:lnTo>
                  <a:close/>
                </a:path>
                <a:path w="539750" h="348614">
                  <a:moveTo>
                    <a:pt x="299300" y="124345"/>
                  </a:moveTo>
                  <a:lnTo>
                    <a:pt x="287426" y="64909"/>
                  </a:lnTo>
                  <a:lnTo>
                    <a:pt x="292912" y="348335"/>
                  </a:lnTo>
                  <a:lnTo>
                    <a:pt x="299300" y="283425"/>
                  </a:lnTo>
                  <a:lnTo>
                    <a:pt x="299300" y="124345"/>
                  </a:lnTo>
                  <a:close/>
                </a:path>
                <a:path w="539750" h="348614">
                  <a:moveTo>
                    <a:pt x="539280" y="0"/>
                  </a:moveTo>
                  <a:lnTo>
                    <a:pt x="416102" y="330974"/>
                  </a:lnTo>
                  <a:lnTo>
                    <a:pt x="451688" y="283425"/>
                  </a:lnTo>
                  <a:lnTo>
                    <a:pt x="515556" y="95084"/>
                  </a:lnTo>
                  <a:lnTo>
                    <a:pt x="539280" y="0"/>
                  </a:lnTo>
                  <a:close/>
                </a:path>
              </a:pathLst>
            </a:custGeom>
            <a:solidFill>
              <a:srgbClr val="44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62375" y="4738624"/>
              <a:ext cx="281305" cy="130810"/>
            </a:xfrm>
            <a:custGeom>
              <a:avLst/>
              <a:gdLst/>
              <a:ahLst/>
              <a:cxnLst/>
              <a:rect l="l" t="t" r="r" b="b"/>
              <a:pathLst>
                <a:path w="281304" h="130810">
                  <a:moveTo>
                    <a:pt x="0" y="0"/>
                  </a:moveTo>
                  <a:lnTo>
                    <a:pt x="20994" y="21937"/>
                  </a:lnTo>
                  <a:lnTo>
                    <a:pt x="197097" y="95087"/>
                  </a:lnTo>
                  <a:lnTo>
                    <a:pt x="281048" y="130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05211" y="4111432"/>
              <a:ext cx="116839" cy="273685"/>
            </a:xfrm>
            <a:custGeom>
              <a:avLst/>
              <a:gdLst/>
              <a:ahLst/>
              <a:cxnLst/>
              <a:rect l="l" t="t" r="r" b="b"/>
              <a:pathLst>
                <a:path w="116840" h="273685">
                  <a:moveTo>
                    <a:pt x="0" y="0"/>
                  </a:moveTo>
                  <a:lnTo>
                    <a:pt x="63868" y="166391"/>
                  </a:lnTo>
                  <a:lnTo>
                    <a:pt x="116803" y="273371"/>
                  </a:lnTo>
                  <a:lnTo>
                    <a:pt x="58401" y="101476"/>
                  </a:lnTo>
                  <a:lnTo>
                    <a:pt x="22816" y="59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02996" y="3961498"/>
              <a:ext cx="814069" cy="972819"/>
            </a:xfrm>
            <a:custGeom>
              <a:avLst/>
              <a:gdLst/>
              <a:ahLst/>
              <a:cxnLst/>
              <a:rect l="l" t="t" r="r" b="b"/>
              <a:pathLst>
                <a:path w="814070" h="972820">
                  <a:moveTo>
                    <a:pt x="37414" y="334619"/>
                  </a:moveTo>
                  <a:lnTo>
                    <a:pt x="0" y="334619"/>
                  </a:lnTo>
                  <a:lnTo>
                    <a:pt x="3657" y="380339"/>
                  </a:lnTo>
                  <a:lnTo>
                    <a:pt x="37414" y="334619"/>
                  </a:lnTo>
                  <a:close/>
                </a:path>
                <a:path w="814070" h="972820">
                  <a:moveTo>
                    <a:pt x="167906" y="41135"/>
                  </a:moveTo>
                  <a:lnTo>
                    <a:pt x="148742" y="0"/>
                  </a:lnTo>
                  <a:lnTo>
                    <a:pt x="134150" y="63982"/>
                  </a:lnTo>
                  <a:lnTo>
                    <a:pt x="167906" y="41135"/>
                  </a:lnTo>
                  <a:close/>
                </a:path>
                <a:path w="814070" h="972820">
                  <a:moveTo>
                    <a:pt x="282879" y="300799"/>
                  </a:moveTo>
                  <a:lnTo>
                    <a:pt x="264629" y="263309"/>
                  </a:lnTo>
                  <a:lnTo>
                    <a:pt x="260070" y="297141"/>
                  </a:lnTo>
                  <a:lnTo>
                    <a:pt x="282879" y="300799"/>
                  </a:lnTo>
                  <a:close/>
                </a:path>
                <a:path w="814070" h="972820">
                  <a:moveTo>
                    <a:pt x="564857" y="223075"/>
                  </a:moveTo>
                  <a:lnTo>
                    <a:pt x="544766" y="191998"/>
                  </a:lnTo>
                  <a:lnTo>
                    <a:pt x="534733" y="223075"/>
                  </a:lnTo>
                  <a:lnTo>
                    <a:pt x="564857" y="223075"/>
                  </a:lnTo>
                  <a:close/>
                </a:path>
                <a:path w="814070" h="972820">
                  <a:moveTo>
                    <a:pt x="667969" y="443420"/>
                  </a:moveTo>
                  <a:lnTo>
                    <a:pt x="636028" y="414159"/>
                  </a:lnTo>
                  <a:lnTo>
                    <a:pt x="636028" y="443420"/>
                  </a:lnTo>
                  <a:lnTo>
                    <a:pt x="667969" y="443420"/>
                  </a:lnTo>
                  <a:close/>
                </a:path>
                <a:path w="814070" h="972820">
                  <a:moveTo>
                    <a:pt x="813955" y="972794"/>
                  </a:moveTo>
                  <a:lnTo>
                    <a:pt x="774725" y="939876"/>
                  </a:lnTo>
                  <a:lnTo>
                    <a:pt x="774725" y="972794"/>
                  </a:lnTo>
                  <a:lnTo>
                    <a:pt x="813955" y="972794"/>
                  </a:lnTo>
                  <a:close/>
                </a:path>
              </a:pathLst>
            </a:custGeom>
            <a:solidFill>
              <a:srgbClr val="86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37736" y="4967196"/>
              <a:ext cx="38735" cy="46990"/>
            </a:xfrm>
            <a:custGeom>
              <a:avLst/>
              <a:gdLst/>
              <a:ahLst/>
              <a:cxnLst/>
              <a:rect l="l" t="t" r="r" b="b"/>
              <a:pathLst>
                <a:path w="38734" h="46989">
                  <a:moveTo>
                    <a:pt x="0" y="0"/>
                  </a:moveTo>
                  <a:lnTo>
                    <a:pt x="0" y="46627"/>
                  </a:lnTo>
                  <a:lnTo>
                    <a:pt x="38331" y="46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73384" y="4023656"/>
              <a:ext cx="83951" cy="20023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2442" y="892798"/>
              <a:ext cx="1459590" cy="6194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87372"/>
            <a:ext cx="9144000" cy="5118735"/>
            <a:chOff x="0" y="1587372"/>
            <a:chExt cx="9144000" cy="5118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4190999"/>
              <a:ext cx="3581400" cy="24673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5" y="1882139"/>
              <a:ext cx="2828544" cy="316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452" y="1591944"/>
              <a:ext cx="2803880" cy="3061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358" y="1821814"/>
              <a:ext cx="80670" cy="808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4892" y="1743582"/>
              <a:ext cx="100330" cy="1073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95667" y="1682241"/>
              <a:ext cx="1497965" cy="107950"/>
            </a:xfrm>
            <a:custGeom>
              <a:avLst/>
              <a:gdLst/>
              <a:ahLst/>
              <a:cxnLst/>
              <a:rect l="l" t="t" r="r" b="b"/>
              <a:pathLst>
                <a:path w="1497964" h="107950">
                  <a:moveTo>
                    <a:pt x="1462976" y="0"/>
                  </a:moveTo>
                  <a:lnTo>
                    <a:pt x="1428051" y="107442"/>
                  </a:lnTo>
                  <a:lnTo>
                    <a:pt x="1497901" y="107442"/>
                  </a:lnTo>
                  <a:lnTo>
                    <a:pt x="1462976" y="0"/>
                  </a:lnTo>
                  <a:close/>
                </a:path>
                <a:path w="1497964" h="107950">
                  <a:moveTo>
                    <a:pt x="34975" y="0"/>
                  </a:moveTo>
                  <a:lnTo>
                    <a:pt x="0" y="107442"/>
                  </a:lnTo>
                  <a:lnTo>
                    <a:pt x="69938" y="107442"/>
                  </a:lnTo>
                  <a:lnTo>
                    <a:pt x="34975" y="0"/>
                  </a:lnTo>
                  <a:close/>
                </a:path>
              </a:pathLst>
            </a:custGeom>
            <a:ln w="9144">
              <a:solidFill>
                <a:srgbClr val="399F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3676" y="1636521"/>
              <a:ext cx="119634" cy="2104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1477" y="1636267"/>
              <a:ext cx="93472" cy="924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6047" y="1633346"/>
              <a:ext cx="156210" cy="2185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4892" y="1633092"/>
              <a:ext cx="84582" cy="8064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8452" y="1591944"/>
              <a:ext cx="2804160" cy="301625"/>
            </a:xfrm>
            <a:custGeom>
              <a:avLst/>
              <a:gdLst/>
              <a:ahLst/>
              <a:cxnLst/>
              <a:rect l="l" t="t" r="r" b="b"/>
              <a:pathLst>
                <a:path w="2804160" h="301625">
                  <a:moveTo>
                    <a:pt x="2356459" y="5206"/>
                  </a:moveTo>
                  <a:lnTo>
                    <a:pt x="2542260" y="5206"/>
                  </a:lnTo>
                  <a:lnTo>
                    <a:pt x="2542260" y="51053"/>
                  </a:lnTo>
                  <a:lnTo>
                    <a:pt x="2408148" y="51053"/>
                  </a:lnTo>
                  <a:lnTo>
                    <a:pt x="2408148" y="119252"/>
                  </a:lnTo>
                  <a:lnTo>
                    <a:pt x="2504287" y="119252"/>
                  </a:lnTo>
                  <a:lnTo>
                    <a:pt x="2504287" y="163194"/>
                  </a:lnTo>
                  <a:lnTo>
                    <a:pt x="2408148" y="163194"/>
                  </a:lnTo>
                  <a:lnTo>
                    <a:pt x="2408148" y="250443"/>
                  </a:lnTo>
                  <a:lnTo>
                    <a:pt x="2539974" y="250443"/>
                  </a:lnTo>
                  <a:lnTo>
                    <a:pt x="2539974" y="296290"/>
                  </a:lnTo>
                  <a:lnTo>
                    <a:pt x="2356459" y="296290"/>
                  </a:lnTo>
                  <a:lnTo>
                    <a:pt x="2356459" y="5206"/>
                  </a:lnTo>
                  <a:close/>
                </a:path>
                <a:path w="2804160" h="301625">
                  <a:moveTo>
                    <a:pt x="90208" y="4063"/>
                  </a:moveTo>
                  <a:lnTo>
                    <a:pt x="110870" y="4063"/>
                  </a:lnTo>
                  <a:lnTo>
                    <a:pt x="110870" y="296290"/>
                  </a:lnTo>
                  <a:lnTo>
                    <a:pt x="59207" y="296290"/>
                  </a:lnTo>
                  <a:lnTo>
                    <a:pt x="59207" y="86487"/>
                  </a:lnTo>
                  <a:lnTo>
                    <a:pt x="0" y="122046"/>
                  </a:lnTo>
                  <a:lnTo>
                    <a:pt x="0" y="72389"/>
                  </a:lnTo>
                  <a:lnTo>
                    <a:pt x="27019" y="57749"/>
                  </a:lnTo>
                  <a:lnTo>
                    <a:pt x="51061" y="41465"/>
                  </a:lnTo>
                  <a:lnTo>
                    <a:pt x="72125" y="23562"/>
                  </a:lnTo>
                  <a:lnTo>
                    <a:pt x="90208" y="4063"/>
                  </a:lnTo>
                  <a:close/>
                </a:path>
                <a:path w="2804160" h="301625">
                  <a:moveTo>
                    <a:pt x="2665831" y="3175"/>
                  </a:moveTo>
                  <a:lnTo>
                    <a:pt x="2722775" y="12509"/>
                  </a:lnTo>
                  <a:lnTo>
                    <a:pt x="2766669" y="40512"/>
                  </a:lnTo>
                  <a:lnTo>
                    <a:pt x="2794561" y="83820"/>
                  </a:lnTo>
                  <a:lnTo>
                    <a:pt x="2803880" y="139318"/>
                  </a:lnTo>
                  <a:lnTo>
                    <a:pt x="2797830" y="195828"/>
                  </a:lnTo>
                  <a:lnTo>
                    <a:pt x="2779679" y="239781"/>
                  </a:lnTo>
                  <a:lnTo>
                    <a:pt x="2749428" y="271175"/>
                  </a:lnTo>
                  <a:lnTo>
                    <a:pt x="2707076" y="290012"/>
                  </a:lnTo>
                  <a:lnTo>
                    <a:pt x="2652623" y="296290"/>
                  </a:lnTo>
                  <a:lnTo>
                    <a:pt x="2588107" y="296290"/>
                  </a:lnTo>
                  <a:lnTo>
                    <a:pt x="2588107" y="5460"/>
                  </a:lnTo>
                  <a:lnTo>
                    <a:pt x="2616111" y="4460"/>
                  </a:lnTo>
                  <a:lnTo>
                    <a:pt x="2638399" y="3746"/>
                  </a:lnTo>
                  <a:lnTo>
                    <a:pt x="2654973" y="3317"/>
                  </a:lnTo>
                  <a:lnTo>
                    <a:pt x="2665831" y="3175"/>
                  </a:lnTo>
                  <a:close/>
                </a:path>
                <a:path w="2804160" h="301625">
                  <a:moveTo>
                    <a:pt x="1731746" y="2666"/>
                  </a:moveTo>
                  <a:lnTo>
                    <a:pt x="1772132" y="7508"/>
                  </a:lnTo>
                  <a:lnTo>
                    <a:pt x="1813780" y="32712"/>
                  </a:lnTo>
                  <a:lnTo>
                    <a:pt x="1828139" y="77342"/>
                  </a:lnTo>
                  <a:lnTo>
                    <a:pt x="1825853" y="93698"/>
                  </a:lnTo>
                  <a:lnTo>
                    <a:pt x="1818995" y="108267"/>
                  </a:lnTo>
                  <a:lnTo>
                    <a:pt x="1807565" y="121027"/>
                  </a:lnTo>
                  <a:lnTo>
                    <a:pt x="1791563" y="131952"/>
                  </a:lnTo>
                  <a:lnTo>
                    <a:pt x="1815306" y="143902"/>
                  </a:lnTo>
                  <a:lnTo>
                    <a:pt x="1832251" y="160877"/>
                  </a:lnTo>
                  <a:lnTo>
                    <a:pt x="1842409" y="182852"/>
                  </a:lnTo>
                  <a:lnTo>
                    <a:pt x="1845792" y="209803"/>
                  </a:lnTo>
                  <a:lnTo>
                    <a:pt x="1843913" y="228685"/>
                  </a:lnTo>
                  <a:lnTo>
                    <a:pt x="1815820" y="272922"/>
                  </a:lnTo>
                  <a:lnTo>
                    <a:pt x="1781419" y="290464"/>
                  </a:lnTo>
                  <a:lnTo>
                    <a:pt x="1738350" y="296290"/>
                  </a:lnTo>
                  <a:lnTo>
                    <a:pt x="1649323" y="296290"/>
                  </a:lnTo>
                  <a:lnTo>
                    <a:pt x="1649323" y="5460"/>
                  </a:lnTo>
                  <a:lnTo>
                    <a:pt x="1676543" y="4220"/>
                  </a:lnTo>
                  <a:lnTo>
                    <a:pt x="1699345" y="3349"/>
                  </a:lnTo>
                  <a:lnTo>
                    <a:pt x="1717742" y="2835"/>
                  </a:lnTo>
                  <a:lnTo>
                    <a:pt x="1731746" y="2666"/>
                  </a:lnTo>
                  <a:close/>
                </a:path>
                <a:path w="2804160" h="301625">
                  <a:moveTo>
                    <a:pt x="1074648" y="2285"/>
                  </a:moveTo>
                  <a:lnTo>
                    <a:pt x="1123154" y="7643"/>
                  </a:lnTo>
                  <a:lnTo>
                    <a:pt x="1157801" y="23717"/>
                  </a:lnTo>
                  <a:lnTo>
                    <a:pt x="1178590" y="50506"/>
                  </a:lnTo>
                  <a:lnTo>
                    <a:pt x="1185519" y="88010"/>
                  </a:lnTo>
                  <a:lnTo>
                    <a:pt x="1184567" y="100677"/>
                  </a:lnTo>
                  <a:lnTo>
                    <a:pt x="1162086" y="145008"/>
                  </a:lnTo>
                  <a:lnTo>
                    <a:pt x="1131671" y="165100"/>
                  </a:lnTo>
                  <a:lnTo>
                    <a:pt x="1217650" y="296290"/>
                  </a:lnTo>
                  <a:lnTo>
                    <a:pt x="1158087" y="296290"/>
                  </a:lnTo>
                  <a:lnTo>
                    <a:pt x="1080363" y="176149"/>
                  </a:lnTo>
                  <a:lnTo>
                    <a:pt x="1073958" y="175930"/>
                  </a:lnTo>
                  <a:lnTo>
                    <a:pt x="1066361" y="175640"/>
                  </a:lnTo>
                  <a:lnTo>
                    <a:pt x="1057575" y="175256"/>
                  </a:lnTo>
                  <a:lnTo>
                    <a:pt x="1047597" y="174751"/>
                  </a:lnTo>
                  <a:lnTo>
                    <a:pt x="1047597" y="296290"/>
                  </a:lnTo>
                  <a:lnTo>
                    <a:pt x="994003" y="296290"/>
                  </a:lnTo>
                  <a:lnTo>
                    <a:pt x="994003" y="5206"/>
                  </a:lnTo>
                  <a:lnTo>
                    <a:pt x="997742" y="5111"/>
                  </a:lnTo>
                  <a:lnTo>
                    <a:pt x="1004576" y="4825"/>
                  </a:lnTo>
                  <a:lnTo>
                    <a:pt x="1014506" y="4349"/>
                  </a:lnTo>
                  <a:lnTo>
                    <a:pt x="1027531" y="3682"/>
                  </a:lnTo>
                  <a:lnTo>
                    <a:pt x="1041465" y="3089"/>
                  </a:lnTo>
                  <a:lnTo>
                    <a:pt x="1053947" y="2651"/>
                  </a:lnTo>
                  <a:lnTo>
                    <a:pt x="1065000" y="2379"/>
                  </a:lnTo>
                  <a:lnTo>
                    <a:pt x="1074648" y="2285"/>
                  </a:lnTo>
                  <a:close/>
                </a:path>
                <a:path w="2804160" h="301625">
                  <a:moveTo>
                    <a:pt x="1978888" y="1269"/>
                  </a:moveTo>
                  <a:lnTo>
                    <a:pt x="2001494" y="1269"/>
                  </a:lnTo>
                  <a:lnTo>
                    <a:pt x="2118588" y="296290"/>
                  </a:lnTo>
                  <a:lnTo>
                    <a:pt x="2061565" y="296290"/>
                  </a:lnTo>
                  <a:lnTo>
                    <a:pt x="2040229" y="237235"/>
                  </a:lnTo>
                  <a:lnTo>
                    <a:pt x="1940534" y="237235"/>
                  </a:lnTo>
                  <a:lnTo>
                    <a:pt x="1920214" y="296290"/>
                  </a:lnTo>
                  <a:lnTo>
                    <a:pt x="1862810" y="296290"/>
                  </a:lnTo>
                  <a:lnTo>
                    <a:pt x="1978888" y="1269"/>
                  </a:lnTo>
                  <a:close/>
                </a:path>
                <a:path w="2804160" h="301625">
                  <a:moveTo>
                    <a:pt x="550862" y="1269"/>
                  </a:moveTo>
                  <a:lnTo>
                    <a:pt x="573519" y="1269"/>
                  </a:lnTo>
                  <a:lnTo>
                    <a:pt x="690537" y="296290"/>
                  </a:lnTo>
                  <a:lnTo>
                    <a:pt x="633514" y="296290"/>
                  </a:lnTo>
                  <a:lnTo>
                    <a:pt x="612254" y="237235"/>
                  </a:lnTo>
                  <a:lnTo>
                    <a:pt x="512521" y="237235"/>
                  </a:lnTo>
                  <a:lnTo>
                    <a:pt x="492252" y="296290"/>
                  </a:lnTo>
                  <a:lnTo>
                    <a:pt x="434835" y="296290"/>
                  </a:lnTo>
                  <a:lnTo>
                    <a:pt x="550862" y="1269"/>
                  </a:lnTo>
                  <a:close/>
                </a:path>
                <a:path w="2804160" h="301625">
                  <a:moveTo>
                    <a:pt x="2224125" y="253"/>
                  </a:moveTo>
                  <a:lnTo>
                    <a:pt x="2247678" y="1442"/>
                  </a:lnTo>
                  <a:lnTo>
                    <a:pt x="2267861" y="5000"/>
                  </a:lnTo>
                  <a:lnTo>
                    <a:pt x="2284686" y="10916"/>
                  </a:lnTo>
                  <a:lnTo>
                    <a:pt x="2298166" y="19176"/>
                  </a:lnTo>
                  <a:lnTo>
                    <a:pt x="2282545" y="63626"/>
                  </a:lnTo>
                  <a:lnTo>
                    <a:pt x="2268736" y="55125"/>
                  </a:lnTo>
                  <a:lnTo>
                    <a:pt x="2254557" y="49053"/>
                  </a:lnTo>
                  <a:lnTo>
                    <a:pt x="2240022" y="45410"/>
                  </a:lnTo>
                  <a:lnTo>
                    <a:pt x="2225141" y="44195"/>
                  </a:lnTo>
                  <a:lnTo>
                    <a:pt x="2216688" y="44771"/>
                  </a:lnTo>
                  <a:lnTo>
                    <a:pt x="2188166" y="70935"/>
                  </a:lnTo>
                  <a:lnTo>
                    <a:pt x="2187549" y="78104"/>
                  </a:lnTo>
                  <a:lnTo>
                    <a:pt x="2191004" y="90777"/>
                  </a:lnTo>
                  <a:lnTo>
                    <a:pt x="2201376" y="103663"/>
                  </a:lnTo>
                  <a:lnTo>
                    <a:pt x="2218678" y="116788"/>
                  </a:lnTo>
                  <a:lnTo>
                    <a:pt x="2242921" y="130175"/>
                  </a:lnTo>
                  <a:lnTo>
                    <a:pt x="2256546" y="137175"/>
                  </a:lnTo>
                  <a:lnTo>
                    <a:pt x="2268099" y="143890"/>
                  </a:lnTo>
                  <a:lnTo>
                    <a:pt x="2296452" y="169544"/>
                  </a:lnTo>
                  <a:lnTo>
                    <a:pt x="2311074" y="210623"/>
                  </a:lnTo>
                  <a:lnTo>
                    <a:pt x="2311501" y="220217"/>
                  </a:lnTo>
                  <a:lnTo>
                    <a:pt x="2309761" y="237075"/>
                  </a:lnTo>
                  <a:lnTo>
                    <a:pt x="2283561" y="278383"/>
                  </a:lnTo>
                  <a:lnTo>
                    <a:pt x="2231019" y="299815"/>
                  </a:lnTo>
                  <a:lnTo>
                    <a:pt x="2208758" y="301243"/>
                  </a:lnTo>
                  <a:lnTo>
                    <a:pt x="2188875" y="299932"/>
                  </a:lnTo>
                  <a:lnTo>
                    <a:pt x="2169991" y="295989"/>
                  </a:lnTo>
                  <a:lnTo>
                    <a:pt x="2152108" y="289403"/>
                  </a:lnTo>
                  <a:lnTo>
                    <a:pt x="2135225" y="280162"/>
                  </a:lnTo>
                  <a:lnTo>
                    <a:pt x="2154402" y="233933"/>
                  </a:lnTo>
                  <a:lnTo>
                    <a:pt x="2169594" y="243288"/>
                  </a:lnTo>
                  <a:lnTo>
                    <a:pt x="2184692" y="249999"/>
                  </a:lnTo>
                  <a:lnTo>
                    <a:pt x="2199693" y="254043"/>
                  </a:lnTo>
                  <a:lnTo>
                    <a:pt x="2214600" y="255396"/>
                  </a:lnTo>
                  <a:lnTo>
                    <a:pt x="2234456" y="253398"/>
                  </a:lnTo>
                  <a:lnTo>
                    <a:pt x="2248668" y="247411"/>
                  </a:lnTo>
                  <a:lnTo>
                    <a:pt x="2257213" y="237448"/>
                  </a:lnTo>
                  <a:lnTo>
                    <a:pt x="2260066" y="223519"/>
                  </a:lnTo>
                  <a:lnTo>
                    <a:pt x="2259397" y="216183"/>
                  </a:lnTo>
                  <a:lnTo>
                    <a:pt x="2232888" y="180832"/>
                  </a:lnTo>
                  <a:lnTo>
                    <a:pt x="2189744" y="156825"/>
                  </a:lnTo>
                  <a:lnTo>
                    <a:pt x="2177103" y="149542"/>
                  </a:lnTo>
                  <a:lnTo>
                    <a:pt x="2145560" y="118695"/>
                  </a:lnTo>
                  <a:lnTo>
                    <a:pt x="2135860" y="78485"/>
                  </a:lnTo>
                  <a:lnTo>
                    <a:pt x="2137408" y="62341"/>
                  </a:lnTo>
                  <a:lnTo>
                    <a:pt x="2160625" y="22478"/>
                  </a:lnTo>
                  <a:lnTo>
                    <a:pt x="2205595" y="1637"/>
                  </a:lnTo>
                  <a:lnTo>
                    <a:pt x="2224125" y="253"/>
                  </a:lnTo>
                  <a:close/>
                </a:path>
                <a:path w="2804160" h="301625">
                  <a:moveTo>
                    <a:pt x="854710" y="253"/>
                  </a:moveTo>
                  <a:lnTo>
                    <a:pt x="877754" y="2039"/>
                  </a:lnTo>
                  <a:lnTo>
                    <a:pt x="899007" y="7397"/>
                  </a:lnTo>
                  <a:lnTo>
                    <a:pt x="918489" y="16327"/>
                  </a:lnTo>
                  <a:lnTo>
                    <a:pt x="936218" y="28828"/>
                  </a:lnTo>
                  <a:lnTo>
                    <a:pt x="914501" y="70357"/>
                  </a:lnTo>
                  <a:lnTo>
                    <a:pt x="909312" y="66284"/>
                  </a:lnTo>
                  <a:lnTo>
                    <a:pt x="902885" y="62245"/>
                  </a:lnTo>
                  <a:lnTo>
                    <a:pt x="860709" y="46603"/>
                  </a:lnTo>
                  <a:lnTo>
                    <a:pt x="853516" y="46100"/>
                  </a:lnTo>
                  <a:lnTo>
                    <a:pt x="833192" y="47932"/>
                  </a:lnTo>
                  <a:lnTo>
                    <a:pt x="785774" y="75310"/>
                  </a:lnTo>
                  <a:lnTo>
                    <a:pt x="767143" y="109299"/>
                  </a:lnTo>
                  <a:lnTo>
                    <a:pt x="760933" y="153288"/>
                  </a:lnTo>
                  <a:lnTo>
                    <a:pt x="762454" y="175363"/>
                  </a:lnTo>
                  <a:lnTo>
                    <a:pt x="774627" y="212510"/>
                  </a:lnTo>
                  <a:lnTo>
                    <a:pt x="814006" y="248443"/>
                  </a:lnTo>
                  <a:lnTo>
                    <a:pt x="851535" y="255396"/>
                  </a:lnTo>
                  <a:lnTo>
                    <a:pt x="864736" y="254446"/>
                  </a:lnTo>
                  <a:lnTo>
                    <a:pt x="897039" y="183006"/>
                  </a:lnTo>
                  <a:lnTo>
                    <a:pt x="856703" y="183006"/>
                  </a:lnTo>
                  <a:lnTo>
                    <a:pt x="856703" y="138937"/>
                  </a:lnTo>
                  <a:lnTo>
                    <a:pt x="948664" y="138937"/>
                  </a:lnTo>
                  <a:lnTo>
                    <a:pt x="948664" y="269239"/>
                  </a:lnTo>
                  <a:lnTo>
                    <a:pt x="914972" y="288170"/>
                  </a:lnTo>
                  <a:lnTo>
                    <a:pt x="872070" y="299148"/>
                  </a:lnTo>
                  <a:lnTo>
                    <a:pt x="843191" y="301243"/>
                  </a:lnTo>
                  <a:lnTo>
                    <a:pt x="813520" y="298674"/>
                  </a:lnTo>
                  <a:lnTo>
                    <a:pt x="763895" y="278151"/>
                  </a:lnTo>
                  <a:lnTo>
                    <a:pt x="727905" y="238081"/>
                  </a:lnTo>
                  <a:lnTo>
                    <a:pt x="709579" y="183892"/>
                  </a:lnTo>
                  <a:lnTo>
                    <a:pt x="707288" y="151891"/>
                  </a:lnTo>
                  <a:lnTo>
                    <a:pt x="709784" y="119766"/>
                  </a:lnTo>
                  <a:lnTo>
                    <a:pt x="729753" y="65041"/>
                  </a:lnTo>
                  <a:lnTo>
                    <a:pt x="768920" y="23989"/>
                  </a:lnTo>
                  <a:lnTo>
                    <a:pt x="822660" y="2895"/>
                  </a:lnTo>
                  <a:lnTo>
                    <a:pt x="854710" y="253"/>
                  </a:lnTo>
                  <a:close/>
                </a:path>
                <a:path w="2804160" h="301625">
                  <a:moveTo>
                    <a:pt x="1353667" y="0"/>
                  </a:moveTo>
                  <a:lnTo>
                    <a:pt x="1409055" y="9778"/>
                  </a:lnTo>
                  <a:lnTo>
                    <a:pt x="1449679" y="38988"/>
                  </a:lnTo>
                  <a:lnTo>
                    <a:pt x="1474539" y="85740"/>
                  </a:lnTo>
                  <a:lnTo>
                    <a:pt x="1482826" y="148208"/>
                  </a:lnTo>
                  <a:lnTo>
                    <a:pt x="1480659" y="181619"/>
                  </a:lnTo>
                  <a:lnTo>
                    <a:pt x="1463324" y="237488"/>
                  </a:lnTo>
                  <a:lnTo>
                    <a:pt x="1429008" y="278044"/>
                  </a:lnTo>
                  <a:lnTo>
                    <a:pt x="1379807" y="298670"/>
                  </a:lnTo>
                  <a:lnTo>
                    <a:pt x="1349730" y="301243"/>
                  </a:lnTo>
                  <a:lnTo>
                    <a:pt x="1322108" y="298694"/>
                  </a:lnTo>
                  <a:lnTo>
                    <a:pt x="1277150" y="278258"/>
                  </a:lnTo>
                  <a:lnTo>
                    <a:pt x="1246126" y="237988"/>
                  </a:lnTo>
                  <a:lnTo>
                    <a:pt x="1230418" y="181929"/>
                  </a:lnTo>
                  <a:lnTo>
                    <a:pt x="1228445" y="148208"/>
                  </a:lnTo>
                  <a:lnTo>
                    <a:pt x="1230586" y="118348"/>
                  </a:lnTo>
                  <a:lnTo>
                    <a:pt x="1247680" y="65770"/>
                  </a:lnTo>
                  <a:lnTo>
                    <a:pt x="1281087" y="24217"/>
                  </a:lnTo>
                  <a:lnTo>
                    <a:pt x="1326616" y="2690"/>
                  </a:lnTo>
                  <a:lnTo>
                    <a:pt x="1353667" y="0"/>
                  </a:lnTo>
                  <a:close/>
                </a:path>
              </a:pathLst>
            </a:custGeom>
            <a:ln w="9144">
              <a:solidFill>
                <a:srgbClr val="399F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30852" y="1958339"/>
              <a:ext cx="3447288" cy="3169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42409" y="1668144"/>
              <a:ext cx="3422904" cy="3061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82439" y="1898014"/>
              <a:ext cx="80772" cy="808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7872" y="1819782"/>
              <a:ext cx="100329" cy="1073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284595" y="1758441"/>
              <a:ext cx="902335" cy="107950"/>
            </a:xfrm>
            <a:custGeom>
              <a:avLst/>
              <a:gdLst/>
              <a:ahLst/>
              <a:cxnLst/>
              <a:rect l="l" t="t" r="r" b="b"/>
              <a:pathLst>
                <a:path w="902334" h="107950">
                  <a:moveTo>
                    <a:pt x="867028" y="0"/>
                  </a:moveTo>
                  <a:lnTo>
                    <a:pt x="832103" y="107442"/>
                  </a:lnTo>
                  <a:lnTo>
                    <a:pt x="901953" y="107442"/>
                  </a:lnTo>
                  <a:lnTo>
                    <a:pt x="867028" y="0"/>
                  </a:lnTo>
                  <a:close/>
                </a:path>
                <a:path w="902334" h="107950">
                  <a:moveTo>
                    <a:pt x="34925" y="0"/>
                  </a:moveTo>
                  <a:lnTo>
                    <a:pt x="0" y="107442"/>
                  </a:lnTo>
                  <a:lnTo>
                    <a:pt x="69850" y="107442"/>
                  </a:lnTo>
                  <a:lnTo>
                    <a:pt x="34925" y="0"/>
                  </a:lnTo>
                  <a:close/>
                </a:path>
              </a:pathLst>
            </a:custGeom>
            <a:ln w="9144">
              <a:solidFill>
                <a:srgbClr val="399F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6656" y="1712721"/>
              <a:ext cx="119634" cy="2104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21578" y="1712467"/>
              <a:ext cx="93472" cy="924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57872" y="1709292"/>
              <a:ext cx="84581" cy="8064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42409" y="1668144"/>
              <a:ext cx="3423285" cy="301625"/>
            </a:xfrm>
            <a:custGeom>
              <a:avLst/>
              <a:gdLst/>
              <a:ahLst/>
              <a:cxnLst/>
              <a:rect l="l" t="t" r="r" b="b"/>
              <a:pathLst>
                <a:path w="3423284" h="301625">
                  <a:moveTo>
                    <a:pt x="2975483" y="5206"/>
                  </a:moveTo>
                  <a:lnTo>
                    <a:pt x="3161284" y="5206"/>
                  </a:lnTo>
                  <a:lnTo>
                    <a:pt x="3161284" y="51053"/>
                  </a:lnTo>
                  <a:lnTo>
                    <a:pt x="3027171" y="51053"/>
                  </a:lnTo>
                  <a:lnTo>
                    <a:pt x="3027171" y="119252"/>
                  </a:lnTo>
                  <a:lnTo>
                    <a:pt x="3123311" y="119252"/>
                  </a:lnTo>
                  <a:lnTo>
                    <a:pt x="3123311" y="163194"/>
                  </a:lnTo>
                  <a:lnTo>
                    <a:pt x="3027171" y="163194"/>
                  </a:lnTo>
                  <a:lnTo>
                    <a:pt x="3027171" y="250443"/>
                  </a:lnTo>
                  <a:lnTo>
                    <a:pt x="3158997" y="250443"/>
                  </a:lnTo>
                  <a:lnTo>
                    <a:pt x="3158997" y="296290"/>
                  </a:lnTo>
                  <a:lnTo>
                    <a:pt x="2975483" y="296290"/>
                  </a:lnTo>
                  <a:lnTo>
                    <a:pt x="2975483" y="5206"/>
                  </a:lnTo>
                  <a:close/>
                </a:path>
                <a:path w="3423284" h="301625">
                  <a:moveTo>
                    <a:pt x="1936114" y="5206"/>
                  </a:moveTo>
                  <a:lnTo>
                    <a:pt x="1987804" y="5206"/>
                  </a:lnTo>
                  <a:lnTo>
                    <a:pt x="1987804" y="250443"/>
                  </a:lnTo>
                  <a:lnTo>
                    <a:pt x="2119248" y="250443"/>
                  </a:lnTo>
                  <a:lnTo>
                    <a:pt x="2119248" y="296290"/>
                  </a:lnTo>
                  <a:lnTo>
                    <a:pt x="1936114" y="296290"/>
                  </a:lnTo>
                  <a:lnTo>
                    <a:pt x="1936114" y="5206"/>
                  </a:lnTo>
                  <a:close/>
                </a:path>
                <a:path w="3423284" h="301625">
                  <a:moveTo>
                    <a:pt x="1198499" y="5206"/>
                  </a:moveTo>
                  <a:lnTo>
                    <a:pt x="1384300" y="5206"/>
                  </a:lnTo>
                  <a:lnTo>
                    <a:pt x="1384300" y="51053"/>
                  </a:lnTo>
                  <a:lnTo>
                    <a:pt x="1250188" y="51053"/>
                  </a:lnTo>
                  <a:lnTo>
                    <a:pt x="1250188" y="119252"/>
                  </a:lnTo>
                  <a:lnTo>
                    <a:pt x="1346327" y="119252"/>
                  </a:lnTo>
                  <a:lnTo>
                    <a:pt x="1346327" y="163194"/>
                  </a:lnTo>
                  <a:lnTo>
                    <a:pt x="1250188" y="163194"/>
                  </a:lnTo>
                  <a:lnTo>
                    <a:pt x="1250188" y="250443"/>
                  </a:lnTo>
                  <a:lnTo>
                    <a:pt x="1382014" y="250443"/>
                  </a:lnTo>
                  <a:lnTo>
                    <a:pt x="1382014" y="296290"/>
                  </a:lnTo>
                  <a:lnTo>
                    <a:pt x="1198499" y="296290"/>
                  </a:lnTo>
                  <a:lnTo>
                    <a:pt x="1198499" y="5206"/>
                  </a:lnTo>
                  <a:close/>
                </a:path>
                <a:path w="3423284" h="301625">
                  <a:moveTo>
                    <a:pt x="927226" y="5206"/>
                  </a:moveTo>
                  <a:lnTo>
                    <a:pt x="951991" y="5206"/>
                  </a:lnTo>
                  <a:lnTo>
                    <a:pt x="1089532" y="180847"/>
                  </a:lnTo>
                  <a:lnTo>
                    <a:pt x="1089532" y="5206"/>
                  </a:lnTo>
                  <a:lnTo>
                    <a:pt x="1139189" y="5206"/>
                  </a:lnTo>
                  <a:lnTo>
                    <a:pt x="1139189" y="300227"/>
                  </a:lnTo>
                  <a:lnTo>
                    <a:pt x="1118107" y="300227"/>
                  </a:lnTo>
                  <a:lnTo>
                    <a:pt x="976883" y="116077"/>
                  </a:lnTo>
                  <a:lnTo>
                    <a:pt x="976883" y="296544"/>
                  </a:lnTo>
                  <a:lnTo>
                    <a:pt x="927226" y="296544"/>
                  </a:lnTo>
                  <a:lnTo>
                    <a:pt x="927226" y="5206"/>
                  </a:lnTo>
                  <a:close/>
                </a:path>
                <a:path w="3423284" h="301625">
                  <a:moveTo>
                    <a:pt x="815466" y="5206"/>
                  </a:moveTo>
                  <a:lnTo>
                    <a:pt x="867028" y="5206"/>
                  </a:lnTo>
                  <a:lnTo>
                    <a:pt x="867028" y="296290"/>
                  </a:lnTo>
                  <a:lnTo>
                    <a:pt x="815466" y="296290"/>
                  </a:lnTo>
                  <a:lnTo>
                    <a:pt x="815466" y="5206"/>
                  </a:lnTo>
                  <a:close/>
                </a:path>
                <a:path w="3423284" h="301625">
                  <a:moveTo>
                    <a:pt x="543940" y="5206"/>
                  </a:moveTo>
                  <a:lnTo>
                    <a:pt x="571373" y="5206"/>
                  </a:lnTo>
                  <a:lnTo>
                    <a:pt x="634364" y="201294"/>
                  </a:lnTo>
                  <a:lnTo>
                    <a:pt x="695960" y="5206"/>
                  </a:lnTo>
                  <a:lnTo>
                    <a:pt x="723138" y="5206"/>
                  </a:lnTo>
                  <a:lnTo>
                    <a:pt x="782574" y="296544"/>
                  </a:lnTo>
                  <a:lnTo>
                    <a:pt x="732536" y="296544"/>
                  </a:lnTo>
                  <a:lnTo>
                    <a:pt x="702310" y="139572"/>
                  </a:lnTo>
                  <a:lnTo>
                    <a:pt x="643636" y="300227"/>
                  </a:lnTo>
                  <a:lnTo>
                    <a:pt x="625220" y="300227"/>
                  </a:lnTo>
                  <a:lnTo>
                    <a:pt x="566546" y="139572"/>
                  </a:lnTo>
                  <a:lnTo>
                    <a:pt x="535177" y="296544"/>
                  </a:lnTo>
                  <a:lnTo>
                    <a:pt x="485393" y="296544"/>
                  </a:lnTo>
                  <a:lnTo>
                    <a:pt x="543940" y="5206"/>
                  </a:lnTo>
                  <a:close/>
                </a:path>
                <a:path w="3423284" h="301625">
                  <a:moveTo>
                    <a:pt x="3284855" y="3175"/>
                  </a:moveTo>
                  <a:lnTo>
                    <a:pt x="3341798" y="12509"/>
                  </a:lnTo>
                  <a:lnTo>
                    <a:pt x="3385692" y="40512"/>
                  </a:lnTo>
                  <a:lnTo>
                    <a:pt x="3413585" y="83820"/>
                  </a:lnTo>
                  <a:lnTo>
                    <a:pt x="3422904" y="139318"/>
                  </a:lnTo>
                  <a:lnTo>
                    <a:pt x="3416853" y="195828"/>
                  </a:lnTo>
                  <a:lnTo>
                    <a:pt x="3398702" y="239781"/>
                  </a:lnTo>
                  <a:lnTo>
                    <a:pt x="3368451" y="271175"/>
                  </a:lnTo>
                  <a:lnTo>
                    <a:pt x="3326099" y="290012"/>
                  </a:lnTo>
                  <a:lnTo>
                    <a:pt x="3271646" y="296290"/>
                  </a:lnTo>
                  <a:lnTo>
                    <a:pt x="3207131" y="296290"/>
                  </a:lnTo>
                  <a:lnTo>
                    <a:pt x="3207131" y="5460"/>
                  </a:lnTo>
                  <a:lnTo>
                    <a:pt x="3235134" y="4460"/>
                  </a:lnTo>
                  <a:lnTo>
                    <a:pt x="3257423" y="3746"/>
                  </a:lnTo>
                  <a:lnTo>
                    <a:pt x="3273996" y="3317"/>
                  </a:lnTo>
                  <a:lnTo>
                    <a:pt x="3284855" y="3175"/>
                  </a:lnTo>
                  <a:close/>
                </a:path>
                <a:path w="3423284" h="301625">
                  <a:moveTo>
                    <a:pt x="2350769" y="2666"/>
                  </a:moveTo>
                  <a:lnTo>
                    <a:pt x="2391156" y="7508"/>
                  </a:lnTo>
                  <a:lnTo>
                    <a:pt x="2432804" y="32712"/>
                  </a:lnTo>
                  <a:lnTo>
                    <a:pt x="2447163" y="77342"/>
                  </a:lnTo>
                  <a:lnTo>
                    <a:pt x="2444877" y="93698"/>
                  </a:lnTo>
                  <a:lnTo>
                    <a:pt x="2438019" y="108267"/>
                  </a:lnTo>
                  <a:lnTo>
                    <a:pt x="2426589" y="121027"/>
                  </a:lnTo>
                  <a:lnTo>
                    <a:pt x="2410587" y="131952"/>
                  </a:lnTo>
                  <a:lnTo>
                    <a:pt x="2434330" y="143902"/>
                  </a:lnTo>
                  <a:lnTo>
                    <a:pt x="2451274" y="160877"/>
                  </a:lnTo>
                  <a:lnTo>
                    <a:pt x="2461432" y="182852"/>
                  </a:lnTo>
                  <a:lnTo>
                    <a:pt x="2464816" y="209803"/>
                  </a:lnTo>
                  <a:lnTo>
                    <a:pt x="2462936" y="228685"/>
                  </a:lnTo>
                  <a:lnTo>
                    <a:pt x="2434843" y="272922"/>
                  </a:lnTo>
                  <a:lnTo>
                    <a:pt x="2400442" y="290464"/>
                  </a:lnTo>
                  <a:lnTo>
                    <a:pt x="2357373" y="296290"/>
                  </a:lnTo>
                  <a:lnTo>
                    <a:pt x="2268346" y="296290"/>
                  </a:lnTo>
                  <a:lnTo>
                    <a:pt x="2268346" y="5460"/>
                  </a:lnTo>
                  <a:lnTo>
                    <a:pt x="2295566" y="4220"/>
                  </a:lnTo>
                  <a:lnTo>
                    <a:pt x="2318369" y="3349"/>
                  </a:lnTo>
                  <a:lnTo>
                    <a:pt x="2336766" y="2835"/>
                  </a:lnTo>
                  <a:lnTo>
                    <a:pt x="2350769" y="2666"/>
                  </a:lnTo>
                  <a:close/>
                </a:path>
                <a:path w="3423284" h="301625">
                  <a:moveTo>
                    <a:pt x="2597912" y="1269"/>
                  </a:moveTo>
                  <a:lnTo>
                    <a:pt x="2620517" y="1269"/>
                  </a:lnTo>
                  <a:lnTo>
                    <a:pt x="2737612" y="296290"/>
                  </a:lnTo>
                  <a:lnTo>
                    <a:pt x="2680589" y="296290"/>
                  </a:lnTo>
                  <a:lnTo>
                    <a:pt x="2659252" y="237235"/>
                  </a:lnTo>
                  <a:lnTo>
                    <a:pt x="2559558" y="237235"/>
                  </a:lnTo>
                  <a:lnTo>
                    <a:pt x="2539238" y="296290"/>
                  </a:lnTo>
                  <a:lnTo>
                    <a:pt x="2481834" y="296290"/>
                  </a:lnTo>
                  <a:lnTo>
                    <a:pt x="2597912" y="1269"/>
                  </a:lnTo>
                  <a:close/>
                </a:path>
                <a:path w="3423284" h="301625">
                  <a:moveTo>
                    <a:pt x="1765807" y="1269"/>
                  </a:moveTo>
                  <a:lnTo>
                    <a:pt x="1788414" y="1269"/>
                  </a:lnTo>
                  <a:lnTo>
                    <a:pt x="1905507" y="296290"/>
                  </a:lnTo>
                  <a:lnTo>
                    <a:pt x="1848485" y="296290"/>
                  </a:lnTo>
                  <a:lnTo>
                    <a:pt x="1827149" y="237235"/>
                  </a:lnTo>
                  <a:lnTo>
                    <a:pt x="1727453" y="237235"/>
                  </a:lnTo>
                  <a:lnTo>
                    <a:pt x="1707133" y="296290"/>
                  </a:lnTo>
                  <a:lnTo>
                    <a:pt x="1653793" y="296290"/>
                  </a:lnTo>
                  <a:lnTo>
                    <a:pt x="1649729" y="296290"/>
                  </a:lnTo>
                  <a:lnTo>
                    <a:pt x="1594230" y="296290"/>
                  </a:lnTo>
                  <a:lnTo>
                    <a:pt x="1516506" y="176149"/>
                  </a:lnTo>
                  <a:lnTo>
                    <a:pt x="1510101" y="175930"/>
                  </a:lnTo>
                  <a:lnTo>
                    <a:pt x="1502505" y="175640"/>
                  </a:lnTo>
                  <a:lnTo>
                    <a:pt x="1493718" y="175256"/>
                  </a:lnTo>
                  <a:lnTo>
                    <a:pt x="1483740" y="174751"/>
                  </a:lnTo>
                  <a:lnTo>
                    <a:pt x="1483740" y="296290"/>
                  </a:lnTo>
                  <a:lnTo>
                    <a:pt x="1430146" y="296290"/>
                  </a:lnTo>
                  <a:lnTo>
                    <a:pt x="1430146" y="5206"/>
                  </a:lnTo>
                  <a:lnTo>
                    <a:pt x="1433885" y="5111"/>
                  </a:lnTo>
                  <a:lnTo>
                    <a:pt x="1440719" y="4825"/>
                  </a:lnTo>
                  <a:lnTo>
                    <a:pt x="1450649" y="4349"/>
                  </a:lnTo>
                  <a:lnTo>
                    <a:pt x="1463675" y="3682"/>
                  </a:lnTo>
                  <a:lnTo>
                    <a:pt x="1477609" y="3089"/>
                  </a:lnTo>
                  <a:lnTo>
                    <a:pt x="1490090" y="2651"/>
                  </a:lnTo>
                  <a:lnTo>
                    <a:pt x="1501143" y="2379"/>
                  </a:lnTo>
                  <a:lnTo>
                    <a:pt x="1510791" y="2285"/>
                  </a:lnTo>
                  <a:lnTo>
                    <a:pt x="1559298" y="7643"/>
                  </a:lnTo>
                  <a:lnTo>
                    <a:pt x="1593945" y="23717"/>
                  </a:lnTo>
                  <a:lnTo>
                    <a:pt x="1614733" y="50506"/>
                  </a:lnTo>
                  <a:lnTo>
                    <a:pt x="1621663" y="88010"/>
                  </a:lnTo>
                  <a:lnTo>
                    <a:pt x="1620710" y="100677"/>
                  </a:lnTo>
                  <a:lnTo>
                    <a:pt x="1598229" y="145008"/>
                  </a:lnTo>
                  <a:lnTo>
                    <a:pt x="1567814" y="165100"/>
                  </a:lnTo>
                  <a:lnTo>
                    <a:pt x="1651253" y="292353"/>
                  </a:lnTo>
                  <a:lnTo>
                    <a:pt x="1765807" y="1269"/>
                  </a:lnTo>
                  <a:close/>
                </a:path>
                <a:path w="3423284" h="301625">
                  <a:moveTo>
                    <a:pt x="2843148" y="253"/>
                  </a:moveTo>
                  <a:lnTo>
                    <a:pt x="2866701" y="1442"/>
                  </a:lnTo>
                  <a:lnTo>
                    <a:pt x="2886884" y="5000"/>
                  </a:lnTo>
                  <a:lnTo>
                    <a:pt x="2903710" y="10916"/>
                  </a:lnTo>
                  <a:lnTo>
                    <a:pt x="2917190" y="19176"/>
                  </a:lnTo>
                  <a:lnTo>
                    <a:pt x="2901568" y="63626"/>
                  </a:lnTo>
                  <a:lnTo>
                    <a:pt x="2887759" y="55125"/>
                  </a:lnTo>
                  <a:lnTo>
                    <a:pt x="2873581" y="49053"/>
                  </a:lnTo>
                  <a:lnTo>
                    <a:pt x="2859045" y="45410"/>
                  </a:lnTo>
                  <a:lnTo>
                    <a:pt x="2844165" y="44195"/>
                  </a:lnTo>
                  <a:lnTo>
                    <a:pt x="2835711" y="44771"/>
                  </a:lnTo>
                  <a:lnTo>
                    <a:pt x="2807190" y="70935"/>
                  </a:lnTo>
                  <a:lnTo>
                    <a:pt x="2806572" y="78104"/>
                  </a:lnTo>
                  <a:lnTo>
                    <a:pt x="2810027" y="90777"/>
                  </a:lnTo>
                  <a:lnTo>
                    <a:pt x="2820400" y="103663"/>
                  </a:lnTo>
                  <a:lnTo>
                    <a:pt x="2837701" y="116788"/>
                  </a:lnTo>
                  <a:lnTo>
                    <a:pt x="2861944" y="130175"/>
                  </a:lnTo>
                  <a:lnTo>
                    <a:pt x="2875569" y="137175"/>
                  </a:lnTo>
                  <a:lnTo>
                    <a:pt x="2887122" y="143890"/>
                  </a:lnTo>
                  <a:lnTo>
                    <a:pt x="2915475" y="169544"/>
                  </a:lnTo>
                  <a:lnTo>
                    <a:pt x="2930098" y="210623"/>
                  </a:lnTo>
                  <a:lnTo>
                    <a:pt x="2930524" y="220217"/>
                  </a:lnTo>
                  <a:lnTo>
                    <a:pt x="2928784" y="237075"/>
                  </a:lnTo>
                  <a:lnTo>
                    <a:pt x="2902585" y="278383"/>
                  </a:lnTo>
                  <a:lnTo>
                    <a:pt x="2850042" y="299815"/>
                  </a:lnTo>
                  <a:lnTo>
                    <a:pt x="2827782" y="301243"/>
                  </a:lnTo>
                  <a:lnTo>
                    <a:pt x="2807898" y="299932"/>
                  </a:lnTo>
                  <a:lnTo>
                    <a:pt x="2789015" y="295989"/>
                  </a:lnTo>
                  <a:lnTo>
                    <a:pt x="2771132" y="289403"/>
                  </a:lnTo>
                  <a:lnTo>
                    <a:pt x="2754248" y="280162"/>
                  </a:lnTo>
                  <a:lnTo>
                    <a:pt x="2773425" y="233933"/>
                  </a:lnTo>
                  <a:lnTo>
                    <a:pt x="2788618" y="243288"/>
                  </a:lnTo>
                  <a:lnTo>
                    <a:pt x="2803715" y="249999"/>
                  </a:lnTo>
                  <a:lnTo>
                    <a:pt x="2818717" y="254043"/>
                  </a:lnTo>
                  <a:lnTo>
                    <a:pt x="2833623" y="255396"/>
                  </a:lnTo>
                  <a:lnTo>
                    <a:pt x="2853479" y="253398"/>
                  </a:lnTo>
                  <a:lnTo>
                    <a:pt x="2867691" y="247411"/>
                  </a:lnTo>
                  <a:lnTo>
                    <a:pt x="2876236" y="237448"/>
                  </a:lnTo>
                  <a:lnTo>
                    <a:pt x="2879090" y="223519"/>
                  </a:lnTo>
                  <a:lnTo>
                    <a:pt x="2878421" y="216183"/>
                  </a:lnTo>
                  <a:lnTo>
                    <a:pt x="2851911" y="180832"/>
                  </a:lnTo>
                  <a:lnTo>
                    <a:pt x="2808767" y="156825"/>
                  </a:lnTo>
                  <a:lnTo>
                    <a:pt x="2796127" y="149542"/>
                  </a:lnTo>
                  <a:lnTo>
                    <a:pt x="2764583" y="118695"/>
                  </a:lnTo>
                  <a:lnTo>
                    <a:pt x="2754884" y="78485"/>
                  </a:lnTo>
                  <a:lnTo>
                    <a:pt x="2756431" y="62341"/>
                  </a:lnTo>
                  <a:lnTo>
                    <a:pt x="2779648" y="22478"/>
                  </a:lnTo>
                  <a:lnTo>
                    <a:pt x="2824618" y="1637"/>
                  </a:lnTo>
                  <a:lnTo>
                    <a:pt x="2843148" y="253"/>
                  </a:lnTo>
                  <a:close/>
                </a:path>
                <a:path w="3423284" h="301625">
                  <a:moveTo>
                    <a:pt x="81406" y="0"/>
                  </a:moveTo>
                  <a:lnTo>
                    <a:pt x="121253" y="5127"/>
                  </a:lnTo>
                  <a:lnTo>
                    <a:pt x="162405" y="31617"/>
                  </a:lnTo>
                  <a:lnTo>
                    <a:pt x="176656" y="76962"/>
                  </a:lnTo>
                  <a:lnTo>
                    <a:pt x="174630" y="94559"/>
                  </a:lnTo>
                  <a:lnTo>
                    <a:pt x="168544" y="114204"/>
                  </a:lnTo>
                  <a:lnTo>
                    <a:pt x="158386" y="135897"/>
                  </a:lnTo>
                  <a:lnTo>
                    <a:pt x="144144" y="159638"/>
                  </a:lnTo>
                  <a:lnTo>
                    <a:pt x="84581" y="250443"/>
                  </a:lnTo>
                  <a:lnTo>
                    <a:pt x="193928" y="250443"/>
                  </a:lnTo>
                  <a:lnTo>
                    <a:pt x="193928" y="296290"/>
                  </a:lnTo>
                  <a:lnTo>
                    <a:pt x="3175" y="296290"/>
                  </a:lnTo>
                  <a:lnTo>
                    <a:pt x="3175" y="281177"/>
                  </a:lnTo>
                  <a:lnTo>
                    <a:pt x="95376" y="145541"/>
                  </a:lnTo>
                  <a:lnTo>
                    <a:pt x="107451" y="125968"/>
                  </a:lnTo>
                  <a:lnTo>
                    <a:pt x="116062" y="108013"/>
                  </a:lnTo>
                  <a:lnTo>
                    <a:pt x="121219" y="91678"/>
                  </a:lnTo>
                  <a:lnTo>
                    <a:pt x="122936" y="76962"/>
                  </a:lnTo>
                  <a:lnTo>
                    <a:pt x="120461" y="62533"/>
                  </a:lnTo>
                  <a:lnTo>
                    <a:pt x="113045" y="52212"/>
                  </a:lnTo>
                  <a:lnTo>
                    <a:pt x="100701" y="46011"/>
                  </a:lnTo>
                  <a:lnTo>
                    <a:pt x="83438" y="43941"/>
                  </a:lnTo>
                  <a:lnTo>
                    <a:pt x="69032" y="45942"/>
                  </a:lnTo>
                  <a:lnTo>
                    <a:pt x="56102" y="51942"/>
                  </a:lnTo>
                  <a:lnTo>
                    <a:pt x="44648" y="61944"/>
                  </a:lnTo>
                  <a:lnTo>
                    <a:pt x="34670" y="75945"/>
                  </a:lnTo>
                  <a:lnTo>
                    <a:pt x="0" y="48513"/>
                  </a:lnTo>
                  <a:lnTo>
                    <a:pt x="32385" y="13842"/>
                  </a:lnTo>
                  <a:lnTo>
                    <a:pt x="68282" y="877"/>
                  </a:lnTo>
                  <a:lnTo>
                    <a:pt x="81406" y="0"/>
                  </a:lnTo>
                  <a:close/>
                </a:path>
              </a:pathLst>
            </a:custGeom>
            <a:ln w="9144">
              <a:solidFill>
                <a:srgbClr val="399F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979932" y="120395"/>
            <a:ext cx="6922134" cy="571500"/>
            <a:chOff x="979932" y="120395"/>
            <a:chExt cx="6922134" cy="571500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9744" y="120395"/>
              <a:ext cx="6879335" cy="4632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8415" y="160400"/>
              <a:ext cx="6800151" cy="3853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26867" y="315594"/>
              <a:ext cx="131318" cy="1823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48177" y="405256"/>
              <a:ext cx="109347" cy="960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66890" y="314832"/>
              <a:ext cx="142494" cy="7048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96642" y="314832"/>
              <a:ext cx="142493" cy="704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8733" y="313562"/>
              <a:ext cx="138303" cy="1864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49848" y="313562"/>
              <a:ext cx="138302" cy="1864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51628" y="313562"/>
              <a:ext cx="138303" cy="18643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05319" y="197230"/>
              <a:ext cx="6480175" cy="347345"/>
            </a:xfrm>
            <a:custGeom>
              <a:avLst/>
              <a:gdLst/>
              <a:ahLst/>
              <a:cxnLst/>
              <a:rect l="l" t="t" r="r" b="b"/>
              <a:pathLst>
                <a:path w="6480175" h="347345">
                  <a:moveTo>
                    <a:pt x="4828120" y="76835"/>
                  </a:moveTo>
                  <a:lnTo>
                    <a:pt x="4890096" y="76835"/>
                  </a:lnTo>
                  <a:lnTo>
                    <a:pt x="4890096" y="244348"/>
                  </a:lnTo>
                  <a:lnTo>
                    <a:pt x="4892956" y="266684"/>
                  </a:lnTo>
                  <a:lnTo>
                    <a:pt x="4901542" y="282638"/>
                  </a:lnTo>
                  <a:lnTo>
                    <a:pt x="4915867" y="292211"/>
                  </a:lnTo>
                  <a:lnTo>
                    <a:pt x="4935943" y="295402"/>
                  </a:lnTo>
                  <a:lnTo>
                    <a:pt x="4946252" y="294731"/>
                  </a:lnTo>
                  <a:lnTo>
                    <a:pt x="4983346" y="278834"/>
                  </a:lnTo>
                  <a:lnTo>
                    <a:pt x="4999062" y="259207"/>
                  </a:lnTo>
                  <a:lnTo>
                    <a:pt x="4999062" y="76835"/>
                  </a:lnTo>
                  <a:lnTo>
                    <a:pt x="5061038" y="76835"/>
                  </a:lnTo>
                  <a:lnTo>
                    <a:pt x="5061038" y="342519"/>
                  </a:lnTo>
                  <a:lnTo>
                    <a:pt x="4999062" y="342519"/>
                  </a:lnTo>
                  <a:lnTo>
                    <a:pt x="4999062" y="320167"/>
                  </a:lnTo>
                  <a:lnTo>
                    <a:pt x="4991871" y="325574"/>
                  </a:lnTo>
                  <a:lnTo>
                    <a:pt x="4951580" y="342771"/>
                  </a:lnTo>
                  <a:lnTo>
                    <a:pt x="4920576" y="347218"/>
                  </a:lnTo>
                  <a:lnTo>
                    <a:pt x="4880091" y="341076"/>
                  </a:lnTo>
                  <a:lnTo>
                    <a:pt x="4851203" y="322659"/>
                  </a:lnTo>
                  <a:lnTo>
                    <a:pt x="4833887" y="291978"/>
                  </a:lnTo>
                  <a:lnTo>
                    <a:pt x="4828120" y="249047"/>
                  </a:lnTo>
                  <a:lnTo>
                    <a:pt x="4828120" y="76835"/>
                  </a:lnTo>
                  <a:close/>
                </a:path>
                <a:path w="6480175" h="347345">
                  <a:moveTo>
                    <a:pt x="2850857" y="76835"/>
                  </a:moveTo>
                  <a:lnTo>
                    <a:pt x="2947504" y="76835"/>
                  </a:lnTo>
                  <a:lnTo>
                    <a:pt x="2947504" y="342265"/>
                  </a:lnTo>
                  <a:lnTo>
                    <a:pt x="2884893" y="342265"/>
                  </a:lnTo>
                  <a:lnTo>
                    <a:pt x="2884893" y="127635"/>
                  </a:lnTo>
                  <a:lnTo>
                    <a:pt x="2850857" y="127635"/>
                  </a:lnTo>
                  <a:lnTo>
                    <a:pt x="2850857" y="76835"/>
                  </a:lnTo>
                  <a:close/>
                </a:path>
                <a:path w="6480175" h="347345">
                  <a:moveTo>
                    <a:pt x="6352628" y="71882"/>
                  </a:moveTo>
                  <a:lnTo>
                    <a:pt x="6406334" y="81089"/>
                  </a:lnTo>
                  <a:lnTo>
                    <a:pt x="6446608" y="108585"/>
                  </a:lnTo>
                  <a:lnTo>
                    <a:pt x="6471643" y="152034"/>
                  </a:lnTo>
                  <a:lnTo>
                    <a:pt x="6480009" y="208915"/>
                  </a:lnTo>
                  <a:lnTo>
                    <a:pt x="6477888" y="239012"/>
                  </a:lnTo>
                  <a:lnTo>
                    <a:pt x="6460882" y="289442"/>
                  </a:lnTo>
                  <a:lnTo>
                    <a:pt x="6427352" y="326161"/>
                  </a:lnTo>
                  <a:lnTo>
                    <a:pt x="6380680" y="344882"/>
                  </a:lnTo>
                  <a:lnTo>
                    <a:pt x="6352628" y="347218"/>
                  </a:lnTo>
                  <a:lnTo>
                    <a:pt x="6324103" y="344858"/>
                  </a:lnTo>
                  <a:lnTo>
                    <a:pt x="6277101" y="325947"/>
                  </a:lnTo>
                  <a:lnTo>
                    <a:pt x="6243906" y="288942"/>
                  </a:lnTo>
                  <a:lnTo>
                    <a:pt x="6227091" y="238702"/>
                  </a:lnTo>
                  <a:lnTo>
                    <a:pt x="6224993" y="208915"/>
                  </a:lnTo>
                  <a:lnTo>
                    <a:pt x="6227184" y="180010"/>
                  </a:lnTo>
                  <a:lnTo>
                    <a:pt x="6244710" y="130583"/>
                  </a:lnTo>
                  <a:lnTo>
                    <a:pt x="6278976" y="93366"/>
                  </a:lnTo>
                  <a:lnTo>
                    <a:pt x="6325268" y="74265"/>
                  </a:lnTo>
                  <a:lnTo>
                    <a:pt x="6352628" y="71882"/>
                  </a:lnTo>
                  <a:close/>
                </a:path>
                <a:path w="6480175" h="347345">
                  <a:moveTo>
                    <a:pt x="5832563" y="71882"/>
                  </a:moveTo>
                  <a:lnTo>
                    <a:pt x="5884633" y="80518"/>
                  </a:lnTo>
                  <a:lnTo>
                    <a:pt x="5925273" y="106299"/>
                  </a:lnTo>
                  <a:lnTo>
                    <a:pt x="5951451" y="145510"/>
                  </a:lnTo>
                  <a:lnTo>
                    <a:pt x="5960198" y="194056"/>
                  </a:lnTo>
                  <a:lnTo>
                    <a:pt x="5959867" y="200487"/>
                  </a:lnTo>
                  <a:lnTo>
                    <a:pt x="5958881" y="208359"/>
                  </a:lnTo>
                  <a:lnTo>
                    <a:pt x="5957252" y="217683"/>
                  </a:lnTo>
                  <a:lnTo>
                    <a:pt x="5954991" y="228473"/>
                  </a:lnTo>
                  <a:lnTo>
                    <a:pt x="5765380" y="228473"/>
                  </a:lnTo>
                  <a:lnTo>
                    <a:pt x="5767454" y="243478"/>
                  </a:lnTo>
                  <a:lnTo>
                    <a:pt x="5787224" y="277876"/>
                  </a:lnTo>
                  <a:lnTo>
                    <a:pt x="5825176" y="294306"/>
                  </a:lnTo>
                  <a:lnTo>
                    <a:pt x="5841326" y="295402"/>
                  </a:lnTo>
                  <a:lnTo>
                    <a:pt x="5861210" y="294022"/>
                  </a:lnTo>
                  <a:lnTo>
                    <a:pt x="5878569" y="289893"/>
                  </a:lnTo>
                  <a:lnTo>
                    <a:pt x="5893404" y="283025"/>
                  </a:lnTo>
                  <a:lnTo>
                    <a:pt x="5905715" y="273431"/>
                  </a:lnTo>
                  <a:lnTo>
                    <a:pt x="5929718" y="320675"/>
                  </a:lnTo>
                  <a:lnTo>
                    <a:pt x="5911333" y="332269"/>
                  </a:lnTo>
                  <a:lnTo>
                    <a:pt x="5888936" y="340566"/>
                  </a:lnTo>
                  <a:lnTo>
                    <a:pt x="5862514" y="345553"/>
                  </a:lnTo>
                  <a:lnTo>
                    <a:pt x="5832055" y="347218"/>
                  </a:lnTo>
                  <a:lnTo>
                    <a:pt x="5803338" y="345001"/>
                  </a:lnTo>
                  <a:lnTo>
                    <a:pt x="5755332" y="327233"/>
                  </a:lnTo>
                  <a:lnTo>
                    <a:pt x="5720615" y="292105"/>
                  </a:lnTo>
                  <a:lnTo>
                    <a:pt x="5702950" y="242524"/>
                  </a:lnTo>
                  <a:lnTo>
                    <a:pt x="5700737" y="212471"/>
                  </a:lnTo>
                  <a:lnTo>
                    <a:pt x="5703166" y="182558"/>
                  </a:lnTo>
                  <a:lnTo>
                    <a:pt x="5722597" y="131782"/>
                  </a:lnTo>
                  <a:lnTo>
                    <a:pt x="5759911" y="93795"/>
                  </a:lnTo>
                  <a:lnTo>
                    <a:pt x="5806393" y="74312"/>
                  </a:lnTo>
                  <a:lnTo>
                    <a:pt x="5832563" y="71882"/>
                  </a:lnTo>
                  <a:close/>
                </a:path>
                <a:path w="6480175" h="347345">
                  <a:moveTo>
                    <a:pt x="5548591" y="71882"/>
                  </a:moveTo>
                  <a:lnTo>
                    <a:pt x="5570977" y="73521"/>
                  </a:lnTo>
                  <a:lnTo>
                    <a:pt x="5591851" y="78422"/>
                  </a:lnTo>
                  <a:lnTo>
                    <a:pt x="5611224" y="86562"/>
                  </a:lnTo>
                  <a:lnTo>
                    <a:pt x="5629109" y="97917"/>
                  </a:lnTo>
                  <a:lnTo>
                    <a:pt x="5602566" y="144272"/>
                  </a:lnTo>
                  <a:lnTo>
                    <a:pt x="5590759" y="135270"/>
                  </a:lnTo>
                  <a:lnTo>
                    <a:pt x="5577071" y="128841"/>
                  </a:lnTo>
                  <a:lnTo>
                    <a:pt x="5561526" y="124983"/>
                  </a:lnTo>
                  <a:lnTo>
                    <a:pt x="5544146" y="123698"/>
                  </a:lnTo>
                  <a:lnTo>
                    <a:pt x="5527452" y="125170"/>
                  </a:lnTo>
                  <a:lnTo>
                    <a:pt x="5488393" y="147066"/>
                  </a:lnTo>
                  <a:lnTo>
                    <a:pt x="5469337" y="192339"/>
                  </a:lnTo>
                  <a:lnTo>
                    <a:pt x="5468073" y="211963"/>
                  </a:lnTo>
                  <a:lnTo>
                    <a:pt x="5473030" y="248467"/>
                  </a:lnTo>
                  <a:lnTo>
                    <a:pt x="5487917" y="274542"/>
                  </a:lnTo>
                  <a:lnTo>
                    <a:pt x="5512758" y="290187"/>
                  </a:lnTo>
                  <a:lnTo>
                    <a:pt x="5547575" y="295402"/>
                  </a:lnTo>
                  <a:lnTo>
                    <a:pt x="5564294" y="293975"/>
                  </a:lnTo>
                  <a:lnTo>
                    <a:pt x="5579976" y="289702"/>
                  </a:lnTo>
                  <a:lnTo>
                    <a:pt x="5594635" y="282596"/>
                  </a:lnTo>
                  <a:lnTo>
                    <a:pt x="5608281" y="272669"/>
                  </a:lnTo>
                  <a:lnTo>
                    <a:pt x="5631014" y="321437"/>
                  </a:lnTo>
                  <a:lnTo>
                    <a:pt x="5594421" y="339742"/>
                  </a:lnTo>
                  <a:lnTo>
                    <a:pt x="5549429" y="346934"/>
                  </a:lnTo>
                  <a:lnTo>
                    <a:pt x="5536145" y="347218"/>
                  </a:lnTo>
                  <a:lnTo>
                    <a:pt x="5507019" y="344979"/>
                  </a:lnTo>
                  <a:lnTo>
                    <a:pt x="5458529" y="327072"/>
                  </a:lnTo>
                  <a:lnTo>
                    <a:pt x="5423596" y="291758"/>
                  </a:lnTo>
                  <a:lnTo>
                    <a:pt x="5405792" y="242038"/>
                  </a:lnTo>
                  <a:lnTo>
                    <a:pt x="5403557" y="211963"/>
                  </a:lnTo>
                  <a:lnTo>
                    <a:pt x="5405988" y="182125"/>
                  </a:lnTo>
                  <a:lnTo>
                    <a:pt x="5425471" y="131452"/>
                  </a:lnTo>
                  <a:lnTo>
                    <a:pt x="5463742" y="93688"/>
                  </a:lnTo>
                  <a:lnTo>
                    <a:pt x="5516752" y="74308"/>
                  </a:lnTo>
                  <a:lnTo>
                    <a:pt x="5548591" y="71882"/>
                  </a:lnTo>
                  <a:close/>
                </a:path>
                <a:path w="6480175" h="347345">
                  <a:moveTo>
                    <a:pt x="5297512" y="71882"/>
                  </a:moveTo>
                  <a:lnTo>
                    <a:pt x="5312415" y="72497"/>
                  </a:lnTo>
                  <a:lnTo>
                    <a:pt x="5325484" y="74326"/>
                  </a:lnTo>
                  <a:lnTo>
                    <a:pt x="5336696" y="77346"/>
                  </a:lnTo>
                  <a:lnTo>
                    <a:pt x="5346026" y="81534"/>
                  </a:lnTo>
                  <a:lnTo>
                    <a:pt x="5319864" y="134620"/>
                  </a:lnTo>
                  <a:lnTo>
                    <a:pt x="5311312" y="129859"/>
                  </a:lnTo>
                  <a:lnTo>
                    <a:pt x="5302402" y="126444"/>
                  </a:lnTo>
                  <a:lnTo>
                    <a:pt x="5293111" y="124386"/>
                  </a:lnTo>
                  <a:lnTo>
                    <a:pt x="5283415" y="123698"/>
                  </a:lnTo>
                  <a:lnTo>
                    <a:pt x="5272940" y="124914"/>
                  </a:lnTo>
                  <a:lnTo>
                    <a:pt x="5237747" y="153594"/>
                  </a:lnTo>
                  <a:lnTo>
                    <a:pt x="5228424" y="191135"/>
                  </a:lnTo>
                  <a:lnTo>
                    <a:pt x="5228424" y="342265"/>
                  </a:lnTo>
                  <a:lnTo>
                    <a:pt x="5166448" y="342265"/>
                  </a:lnTo>
                  <a:lnTo>
                    <a:pt x="5166448" y="76835"/>
                  </a:lnTo>
                  <a:lnTo>
                    <a:pt x="5228424" y="76835"/>
                  </a:lnTo>
                  <a:lnTo>
                    <a:pt x="5228424" y="101219"/>
                  </a:lnTo>
                  <a:lnTo>
                    <a:pt x="5242470" y="88384"/>
                  </a:lnTo>
                  <a:lnTo>
                    <a:pt x="5258682" y="79216"/>
                  </a:lnTo>
                  <a:lnTo>
                    <a:pt x="5277038" y="73715"/>
                  </a:lnTo>
                  <a:lnTo>
                    <a:pt x="5297512" y="71882"/>
                  </a:lnTo>
                  <a:close/>
                </a:path>
                <a:path w="6480175" h="347345">
                  <a:moveTo>
                    <a:pt x="4613744" y="71882"/>
                  </a:moveTo>
                  <a:lnTo>
                    <a:pt x="4667450" y="81089"/>
                  </a:lnTo>
                  <a:lnTo>
                    <a:pt x="4707724" y="108585"/>
                  </a:lnTo>
                  <a:lnTo>
                    <a:pt x="4732759" y="152034"/>
                  </a:lnTo>
                  <a:lnTo>
                    <a:pt x="4741125" y="208915"/>
                  </a:lnTo>
                  <a:lnTo>
                    <a:pt x="4739004" y="239012"/>
                  </a:lnTo>
                  <a:lnTo>
                    <a:pt x="4721998" y="289442"/>
                  </a:lnTo>
                  <a:lnTo>
                    <a:pt x="4688468" y="326161"/>
                  </a:lnTo>
                  <a:lnTo>
                    <a:pt x="4641796" y="344882"/>
                  </a:lnTo>
                  <a:lnTo>
                    <a:pt x="4613744" y="347218"/>
                  </a:lnTo>
                  <a:lnTo>
                    <a:pt x="4585219" y="344858"/>
                  </a:lnTo>
                  <a:lnTo>
                    <a:pt x="4538217" y="325947"/>
                  </a:lnTo>
                  <a:lnTo>
                    <a:pt x="4505022" y="288942"/>
                  </a:lnTo>
                  <a:lnTo>
                    <a:pt x="4488207" y="238702"/>
                  </a:lnTo>
                  <a:lnTo>
                    <a:pt x="4486109" y="208915"/>
                  </a:lnTo>
                  <a:lnTo>
                    <a:pt x="4488300" y="180010"/>
                  </a:lnTo>
                  <a:lnTo>
                    <a:pt x="4505826" y="130583"/>
                  </a:lnTo>
                  <a:lnTo>
                    <a:pt x="4540092" y="93366"/>
                  </a:lnTo>
                  <a:lnTo>
                    <a:pt x="4586384" y="74265"/>
                  </a:lnTo>
                  <a:lnTo>
                    <a:pt x="4613744" y="71882"/>
                  </a:lnTo>
                  <a:close/>
                </a:path>
                <a:path w="6480175" h="347345">
                  <a:moveTo>
                    <a:pt x="4323549" y="71882"/>
                  </a:moveTo>
                  <a:lnTo>
                    <a:pt x="4343909" y="73048"/>
                  </a:lnTo>
                  <a:lnTo>
                    <a:pt x="4363650" y="76549"/>
                  </a:lnTo>
                  <a:lnTo>
                    <a:pt x="4382771" y="82383"/>
                  </a:lnTo>
                  <a:lnTo>
                    <a:pt x="4401273" y="90550"/>
                  </a:lnTo>
                  <a:lnTo>
                    <a:pt x="4383493" y="138557"/>
                  </a:lnTo>
                  <a:lnTo>
                    <a:pt x="4372323" y="130982"/>
                  </a:lnTo>
                  <a:lnTo>
                    <a:pt x="4359189" y="125587"/>
                  </a:lnTo>
                  <a:lnTo>
                    <a:pt x="4344078" y="122358"/>
                  </a:lnTo>
                  <a:lnTo>
                    <a:pt x="4326978" y="121285"/>
                  </a:lnTo>
                  <a:lnTo>
                    <a:pt x="4312810" y="122882"/>
                  </a:lnTo>
                  <a:lnTo>
                    <a:pt x="4302690" y="127682"/>
                  </a:lnTo>
                  <a:lnTo>
                    <a:pt x="4296617" y="135697"/>
                  </a:lnTo>
                  <a:lnTo>
                    <a:pt x="4294593" y="146939"/>
                  </a:lnTo>
                  <a:lnTo>
                    <a:pt x="4294593" y="153797"/>
                  </a:lnTo>
                  <a:lnTo>
                    <a:pt x="4334799" y="180748"/>
                  </a:lnTo>
                  <a:lnTo>
                    <a:pt x="4350727" y="187325"/>
                  </a:lnTo>
                  <a:lnTo>
                    <a:pt x="4367017" y="194542"/>
                  </a:lnTo>
                  <a:lnTo>
                    <a:pt x="4401146" y="220599"/>
                  </a:lnTo>
                  <a:lnTo>
                    <a:pt x="4416386" y="267970"/>
                  </a:lnTo>
                  <a:lnTo>
                    <a:pt x="4414692" y="285396"/>
                  </a:lnTo>
                  <a:lnTo>
                    <a:pt x="4389081" y="326009"/>
                  </a:lnTo>
                  <a:lnTo>
                    <a:pt x="4336950" y="345886"/>
                  </a:lnTo>
                  <a:lnTo>
                    <a:pt x="4314659" y="347218"/>
                  </a:lnTo>
                  <a:lnTo>
                    <a:pt x="4302011" y="346954"/>
                  </a:lnTo>
                  <a:lnTo>
                    <a:pt x="4263544" y="340157"/>
                  </a:lnTo>
                  <a:lnTo>
                    <a:pt x="4231093" y="325120"/>
                  </a:lnTo>
                  <a:lnTo>
                    <a:pt x="4253191" y="275844"/>
                  </a:lnTo>
                  <a:lnTo>
                    <a:pt x="4267475" y="285511"/>
                  </a:lnTo>
                  <a:lnTo>
                    <a:pt x="4282687" y="292417"/>
                  </a:lnTo>
                  <a:lnTo>
                    <a:pt x="4298804" y="296560"/>
                  </a:lnTo>
                  <a:lnTo>
                    <a:pt x="4315802" y="297942"/>
                  </a:lnTo>
                  <a:lnTo>
                    <a:pt x="4331638" y="296324"/>
                  </a:lnTo>
                  <a:lnTo>
                    <a:pt x="4342949" y="291480"/>
                  </a:lnTo>
                  <a:lnTo>
                    <a:pt x="4349735" y="283422"/>
                  </a:lnTo>
                  <a:lnTo>
                    <a:pt x="4351997" y="272161"/>
                  </a:lnTo>
                  <a:lnTo>
                    <a:pt x="4351327" y="264898"/>
                  </a:lnTo>
                  <a:lnTo>
                    <a:pt x="4325073" y="236823"/>
                  </a:lnTo>
                  <a:lnTo>
                    <a:pt x="4298784" y="224536"/>
                  </a:lnTo>
                  <a:lnTo>
                    <a:pt x="4268707" y="208895"/>
                  </a:lnTo>
                  <a:lnTo>
                    <a:pt x="4247238" y="190373"/>
                  </a:lnTo>
                  <a:lnTo>
                    <a:pt x="4234366" y="168993"/>
                  </a:lnTo>
                  <a:lnTo>
                    <a:pt x="4230077" y="144779"/>
                  </a:lnTo>
                  <a:lnTo>
                    <a:pt x="4231720" y="128492"/>
                  </a:lnTo>
                  <a:lnTo>
                    <a:pt x="4256366" y="91059"/>
                  </a:lnTo>
                  <a:lnTo>
                    <a:pt x="4303997" y="73092"/>
                  </a:lnTo>
                  <a:lnTo>
                    <a:pt x="4323549" y="71882"/>
                  </a:lnTo>
                  <a:close/>
                </a:path>
                <a:path w="6480175" h="347345">
                  <a:moveTo>
                    <a:pt x="3615524" y="71882"/>
                  </a:moveTo>
                  <a:lnTo>
                    <a:pt x="3669230" y="81089"/>
                  </a:lnTo>
                  <a:lnTo>
                    <a:pt x="3709504" y="108585"/>
                  </a:lnTo>
                  <a:lnTo>
                    <a:pt x="3734539" y="152034"/>
                  </a:lnTo>
                  <a:lnTo>
                    <a:pt x="3742905" y="208915"/>
                  </a:lnTo>
                  <a:lnTo>
                    <a:pt x="3740784" y="239012"/>
                  </a:lnTo>
                  <a:lnTo>
                    <a:pt x="3723778" y="289442"/>
                  </a:lnTo>
                  <a:lnTo>
                    <a:pt x="3690248" y="326161"/>
                  </a:lnTo>
                  <a:lnTo>
                    <a:pt x="3643576" y="344882"/>
                  </a:lnTo>
                  <a:lnTo>
                    <a:pt x="3615524" y="347218"/>
                  </a:lnTo>
                  <a:lnTo>
                    <a:pt x="3586999" y="344858"/>
                  </a:lnTo>
                  <a:lnTo>
                    <a:pt x="3539997" y="325947"/>
                  </a:lnTo>
                  <a:lnTo>
                    <a:pt x="3506802" y="288942"/>
                  </a:lnTo>
                  <a:lnTo>
                    <a:pt x="3489987" y="238702"/>
                  </a:lnTo>
                  <a:lnTo>
                    <a:pt x="3487889" y="208915"/>
                  </a:lnTo>
                  <a:lnTo>
                    <a:pt x="3490080" y="180010"/>
                  </a:lnTo>
                  <a:lnTo>
                    <a:pt x="3507606" y="130583"/>
                  </a:lnTo>
                  <a:lnTo>
                    <a:pt x="3541872" y="93366"/>
                  </a:lnTo>
                  <a:lnTo>
                    <a:pt x="3588164" y="74265"/>
                  </a:lnTo>
                  <a:lnTo>
                    <a:pt x="3615524" y="71882"/>
                  </a:lnTo>
                  <a:close/>
                </a:path>
                <a:path w="6480175" h="347345">
                  <a:moveTo>
                    <a:pt x="3133305" y="71882"/>
                  </a:moveTo>
                  <a:lnTo>
                    <a:pt x="3153665" y="73048"/>
                  </a:lnTo>
                  <a:lnTo>
                    <a:pt x="3173406" y="76549"/>
                  </a:lnTo>
                  <a:lnTo>
                    <a:pt x="3192527" y="82383"/>
                  </a:lnTo>
                  <a:lnTo>
                    <a:pt x="3211029" y="90550"/>
                  </a:lnTo>
                  <a:lnTo>
                    <a:pt x="3193249" y="138557"/>
                  </a:lnTo>
                  <a:lnTo>
                    <a:pt x="3182079" y="130982"/>
                  </a:lnTo>
                  <a:lnTo>
                    <a:pt x="3168945" y="125587"/>
                  </a:lnTo>
                  <a:lnTo>
                    <a:pt x="3153834" y="122358"/>
                  </a:lnTo>
                  <a:lnTo>
                    <a:pt x="3136734" y="121285"/>
                  </a:lnTo>
                  <a:lnTo>
                    <a:pt x="3122566" y="122882"/>
                  </a:lnTo>
                  <a:lnTo>
                    <a:pt x="3112446" y="127682"/>
                  </a:lnTo>
                  <a:lnTo>
                    <a:pt x="3106373" y="135697"/>
                  </a:lnTo>
                  <a:lnTo>
                    <a:pt x="3104349" y="146939"/>
                  </a:lnTo>
                  <a:lnTo>
                    <a:pt x="3104349" y="153797"/>
                  </a:lnTo>
                  <a:lnTo>
                    <a:pt x="3144555" y="180748"/>
                  </a:lnTo>
                  <a:lnTo>
                    <a:pt x="3160483" y="187325"/>
                  </a:lnTo>
                  <a:lnTo>
                    <a:pt x="3176773" y="194542"/>
                  </a:lnTo>
                  <a:lnTo>
                    <a:pt x="3210902" y="220599"/>
                  </a:lnTo>
                  <a:lnTo>
                    <a:pt x="3226142" y="267970"/>
                  </a:lnTo>
                  <a:lnTo>
                    <a:pt x="3224448" y="285396"/>
                  </a:lnTo>
                  <a:lnTo>
                    <a:pt x="3198837" y="326009"/>
                  </a:lnTo>
                  <a:lnTo>
                    <a:pt x="3146706" y="345886"/>
                  </a:lnTo>
                  <a:lnTo>
                    <a:pt x="3124415" y="347218"/>
                  </a:lnTo>
                  <a:lnTo>
                    <a:pt x="3111767" y="346954"/>
                  </a:lnTo>
                  <a:lnTo>
                    <a:pt x="3073300" y="340157"/>
                  </a:lnTo>
                  <a:lnTo>
                    <a:pt x="3040849" y="325120"/>
                  </a:lnTo>
                  <a:lnTo>
                    <a:pt x="3062947" y="275844"/>
                  </a:lnTo>
                  <a:lnTo>
                    <a:pt x="3077231" y="285511"/>
                  </a:lnTo>
                  <a:lnTo>
                    <a:pt x="3092443" y="292417"/>
                  </a:lnTo>
                  <a:lnTo>
                    <a:pt x="3108560" y="296560"/>
                  </a:lnTo>
                  <a:lnTo>
                    <a:pt x="3125558" y="297942"/>
                  </a:lnTo>
                  <a:lnTo>
                    <a:pt x="3141394" y="296324"/>
                  </a:lnTo>
                  <a:lnTo>
                    <a:pt x="3152705" y="291480"/>
                  </a:lnTo>
                  <a:lnTo>
                    <a:pt x="3159491" y="283422"/>
                  </a:lnTo>
                  <a:lnTo>
                    <a:pt x="3161753" y="272161"/>
                  </a:lnTo>
                  <a:lnTo>
                    <a:pt x="3161083" y="264898"/>
                  </a:lnTo>
                  <a:lnTo>
                    <a:pt x="3134829" y="236823"/>
                  </a:lnTo>
                  <a:lnTo>
                    <a:pt x="3108540" y="224536"/>
                  </a:lnTo>
                  <a:lnTo>
                    <a:pt x="3078463" y="208895"/>
                  </a:lnTo>
                  <a:lnTo>
                    <a:pt x="3056994" y="190373"/>
                  </a:lnTo>
                  <a:lnTo>
                    <a:pt x="3044122" y="168993"/>
                  </a:lnTo>
                  <a:lnTo>
                    <a:pt x="3039833" y="144779"/>
                  </a:lnTo>
                  <a:lnTo>
                    <a:pt x="3041476" y="128492"/>
                  </a:lnTo>
                  <a:lnTo>
                    <a:pt x="3066122" y="91059"/>
                  </a:lnTo>
                  <a:lnTo>
                    <a:pt x="3113753" y="73092"/>
                  </a:lnTo>
                  <a:lnTo>
                    <a:pt x="3133305" y="71882"/>
                  </a:lnTo>
                  <a:close/>
                </a:path>
                <a:path w="6480175" h="347345">
                  <a:moveTo>
                    <a:pt x="2688297" y="71882"/>
                  </a:moveTo>
                  <a:lnTo>
                    <a:pt x="2708657" y="73048"/>
                  </a:lnTo>
                  <a:lnTo>
                    <a:pt x="2728398" y="76549"/>
                  </a:lnTo>
                  <a:lnTo>
                    <a:pt x="2747519" y="82383"/>
                  </a:lnTo>
                  <a:lnTo>
                    <a:pt x="2766021" y="90550"/>
                  </a:lnTo>
                  <a:lnTo>
                    <a:pt x="2748241" y="138557"/>
                  </a:lnTo>
                  <a:lnTo>
                    <a:pt x="2737071" y="130982"/>
                  </a:lnTo>
                  <a:lnTo>
                    <a:pt x="2723937" y="125587"/>
                  </a:lnTo>
                  <a:lnTo>
                    <a:pt x="2708826" y="122358"/>
                  </a:lnTo>
                  <a:lnTo>
                    <a:pt x="2691726" y="121285"/>
                  </a:lnTo>
                  <a:lnTo>
                    <a:pt x="2677558" y="122882"/>
                  </a:lnTo>
                  <a:lnTo>
                    <a:pt x="2667438" y="127682"/>
                  </a:lnTo>
                  <a:lnTo>
                    <a:pt x="2661365" y="135697"/>
                  </a:lnTo>
                  <a:lnTo>
                    <a:pt x="2659341" y="146939"/>
                  </a:lnTo>
                  <a:lnTo>
                    <a:pt x="2659341" y="153797"/>
                  </a:lnTo>
                  <a:lnTo>
                    <a:pt x="2699547" y="180748"/>
                  </a:lnTo>
                  <a:lnTo>
                    <a:pt x="2715475" y="187325"/>
                  </a:lnTo>
                  <a:lnTo>
                    <a:pt x="2731765" y="194542"/>
                  </a:lnTo>
                  <a:lnTo>
                    <a:pt x="2765894" y="220599"/>
                  </a:lnTo>
                  <a:lnTo>
                    <a:pt x="2781134" y="267970"/>
                  </a:lnTo>
                  <a:lnTo>
                    <a:pt x="2779440" y="285396"/>
                  </a:lnTo>
                  <a:lnTo>
                    <a:pt x="2753829" y="326009"/>
                  </a:lnTo>
                  <a:lnTo>
                    <a:pt x="2701698" y="345886"/>
                  </a:lnTo>
                  <a:lnTo>
                    <a:pt x="2679407" y="347218"/>
                  </a:lnTo>
                  <a:lnTo>
                    <a:pt x="2666759" y="346954"/>
                  </a:lnTo>
                  <a:lnTo>
                    <a:pt x="2628292" y="340157"/>
                  </a:lnTo>
                  <a:lnTo>
                    <a:pt x="2595841" y="325120"/>
                  </a:lnTo>
                  <a:lnTo>
                    <a:pt x="2617939" y="275844"/>
                  </a:lnTo>
                  <a:lnTo>
                    <a:pt x="2632223" y="285511"/>
                  </a:lnTo>
                  <a:lnTo>
                    <a:pt x="2647435" y="292417"/>
                  </a:lnTo>
                  <a:lnTo>
                    <a:pt x="2663552" y="296560"/>
                  </a:lnTo>
                  <a:lnTo>
                    <a:pt x="2680550" y="297942"/>
                  </a:lnTo>
                  <a:lnTo>
                    <a:pt x="2696386" y="296324"/>
                  </a:lnTo>
                  <a:lnTo>
                    <a:pt x="2707697" y="291480"/>
                  </a:lnTo>
                  <a:lnTo>
                    <a:pt x="2714483" y="283422"/>
                  </a:lnTo>
                  <a:lnTo>
                    <a:pt x="2716745" y="272161"/>
                  </a:lnTo>
                  <a:lnTo>
                    <a:pt x="2716075" y="264898"/>
                  </a:lnTo>
                  <a:lnTo>
                    <a:pt x="2689821" y="236823"/>
                  </a:lnTo>
                  <a:lnTo>
                    <a:pt x="2663532" y="224536"/>
                  </a:lnTo>
                  <a:lnTo>
                    <a:pt x="2633455" y="208895"/>
                  </a:lnTo>
                  <a:lnTo>
                    <a:pt x="2611986" y="190373"/>
                  </a:lnTo>
                  <a:lnTo>
                    <a:pt x="2599114" y="168993"/>
                  </a:lnTo>
                  <a:lnTo>
                    <a:pt x="2594825" y="144779"/>
                  </a:lnTo>
                  <a:lnTo>
                    <a:pt x="2596468" y="128492"/>
                  </a:lnTo>
                  <a:lnTo>
                    <a:pt x="2621114" y="91059"/>
                  </a:lnTo>
                  <a:lnTo>
                    <a:pt x="2668745" y="73092"/>
                  </a:lnTo>
                  <a:lnTo>
                    <a:pt x="2688297" y="71882"/>
                  </a:lnTo>
                  <a:close/>
                </a:path>
                <a:path w="6480175" h="347345">
                  <a:moveTo>
                    <a:pt x="2390609" y="71882"/>
                  </a:moveTo>
                  <a:lnTo>
                    <a:pt x="2443156" y="78819"/>
                  </a:lnTo>
                  <a:lnTo>
                    <a:pt x="2479509" y="99568"/>
                  </a:lnTo>
                  <a:lnTo>
                    <a:pt x="2500766" y="139557"/>
                  </a:lnTo>
                  <a:lnTo>
                    <a:pt x="2507830" y="204216"/>
                  </a:lnTo>
                  <a:lnTo>
                    <a:pt x="2507830" y="260985"/>
                  </a:lnTo>
                  <a:lnTo>
                    <a:pt x="2509164" y="285011"/>
                  </a:lnTo>
                  <a:lnTo>
                    <a:pt x="2513164" y="304133"/>
                  </a:lnTo>
                  <a:lnTo>
                    <a:pt x="2519832" y="318349"/>
                  </a:lnTo>
                  <a:lnTo>
                    <a:pt x="2529166" y="327660"/>
                  </a:lnTo>
                  <a:lnTo>
                    <a:pt x="2523959" y="336550"/>
                  </a:lnTo>
                  <a:lnTo>
                    <a:pt x="2518244" y="342011"/>
                  </a:lnTo>
                  <a:lnTo>
                    <a:pt x="2512021" y="344170"/>
                  </a:lnTo>
                  <a:lnTo>
                    <a:pt x="2505671" y="346202"/>
                  </a:lnTo>
                  <a:lnTo>
                    <a:pt x="2498559" y="347218"/>
                  </a:lnTo>
                  <a:lnTo>
                    <a:pt x="2490431" y="347218"/>
                  </a:lnTo>
                  <a:lnTo>
                    <a:pt x="2457491" y="326945"/>
                  </a:lnTo>
                  <a:lnTo>
                    <a:pt x="2452077" y="315722"/>
                  </a:lnTo>
                  <a:lnTo>
                    <a:pt x="2447027" y="322363"/>
                  </a:lnTo>
                  <a:lnTo>
                    <a:pt x="2412090" y="342288"/>
                  </a:lnTo>
                  <a:lnTo>
                    <a:pt x="2378925" y="347218"/>
                  </a:lnTo>
                  <a:lnTo>
                    <a:pt x="2358637" y="345882"/>
                  </a:lnTo>
                  <a:lnTo>
                    <a:pt x="2311488" y="325755"/>
                  </a:lnTo>
                  <a:lnTo>
                    <a:pt x="2288521" y="283517"/>
                  </a:lnTo>
                  <a:lnTo>
                    <a:pt x="2286977" y="264922"/>
                  </a:lnTo>
                  <a:lnTo>
                    <a:pt x="2289142" y="243131"/>
                  </a:lnTo>
                  <a:lnTo>
                    <a:pt x="2306426" y="207075"/>
                  </a:lnTo>
                  <a:lnTo>
                    <a:pt x="2340667" y="181451"/>
                  </a:lnTo>
                  <a:lnTo>
                    <a:pt x="2389816" y="168497"/>
                  </a:lnTo>
                  <a:lnTo>
                    <a:pt x="2419819" y="166878"/>
                  </a:lnTo>
                  <a:lnTo>
                    <a:pt x="2425509" y="167096"/>
                  </a:lnTo>
                  <a:lnTo>
                    <a:pt x="2431710" y="167767"/>
                  </a:lnTo>
                  <a:lnTo>
                    <a:pt x="2438411" y="168913"/>
                  </a:lnTo>
                  <a:lnTo>
                    <a:pt x="2445600" y="170561"/>
                  </a:lnTo>
                  <a:lnTo>
                    <a:pt x="2441907" y="150058"/>
                  </a:lnTo>
                  <a:lnTo>
                    <a:pt x="2430821" y="135413"/>
                  </a:lnTo>
                  <a:lnTo>
                    <a:pt x="2412328" y="126626"/>
                  </a:lnTo>
                  <a:lnTo>
                    <a:pt x="2386418" y="123698"/>
                  </a:lnTo>
                  <a:lnTo>
                    <a:pt x="2369627" y="124434"/>
                  </a:lnTo>
                  <a:lnTo>
                    <a:pt x="2354287" y="126634"/>
                  </a:lnTo>
                  <a:lnTo>
                    <a:pt x="2340377" y="130288"/>
                  </a:lnTo>
                  <a:lnTo>
                    <a:pt x="2327871" y="135382"/>
                  </a:lnTo>
                  <a:lnTo>
                    <a:pt x="2314536" y="87249"/>
                  </a:lnTo>
                  <a:lnTo>
                    <a:pt x="2331281" y="80561"/>
                  </a:lnTo>
                  <a:lnTo>
                    <a:pt x="2349525" y="75755"/>
                  </a:lnTo>
                  <a:lnTo>
                    <a:pt x="2369293" y="72854"/>
                  </a:lnTo>
                  <a:lnTo>
                    <a:pt x="2390609" y="71882"/>
                  </a:lnTo>
                  <a:close/>
                </a:path>
                <a:path w="6480175" h="347345">
                  <a:moveTo>
                    <a:pt x="1562315" y="71882"/>
                  </a:moveTo>
                  <a:lnTo>
                    <a:pt x="1614385" y="80518"/>
                  </a:lnTo>
                  <a:lnTo>
                    <a:pt x="1655025" y="106299"/>
                  </a:lnTo>
                  <a:lnTo>
                    <a:pt x="1681203" y="145510"/>
                  </a:lnTo>
                  <a:lnTo>
                    <a:pt x="1689950" y="194056"/>
                  </a:lnTo>
                  <a:lnTo>
                    <a:pt x="1689619" y="200487"/>
                  </a:lnTo>
                  <a:lnTo>
                    <a:pt x="1688633" y="208359"/>
                  </a:lnTo>
                  <a:lnTo>
                    <a:pt x="1687004" y="217683"/>
                  </a:lnTo>
                  <a:lnTo>
                    <a:pt x="1684743" y="228473"/>
                  </a:lnTo>
                  <a:lnTo>
                    <a:pt x="1495132" y="228473"/>
                  </a:lnTo>
                  <a:lnTo>
                    <a:pt x="1497206" y="243478"/>
                  </a:lnTo>
                  <a:lnTo>
                    <a:pt x="1516976" y="277876"/>
                  </a:lnTo>
                  <a:lnTo>
                    <a:pt x="1554928" y="294306"/>
                  </a:lnTo>
                  <a:lnTo>
                    <a:pt x="1571078" y="295402"/>
                  </a:lnTo>
                  <a:lnTo>
                    <a:pt x="1590962" y="294022"/>
                  </a:lnTo>
                  <a:lnTo>
                    <a:pt x="1608321" y="289893"/>
                  </a:lnTo>
                  <a:lnTo>
                    <a:pt x="1623156" y="283025"/>
                  </a:lnTo>
                  <a:lnTo>
                    <a:pt x="1635467" y="273431"/>
                  </a:lnTo>
                  <a:lnTo>
                    <a:pt x="1659470" y="320675"/>
                  </a:lnTo>
                  <a:lnTo>
                    <a:pt x="1641085" y="332269"/>
                  </a:lnTo>
                  <a:lnTo>
                    <a:pt x="1618688" y="340566"/>
                  </a:lnTo>
                  <a:lnTo>
                    <a:pt x="1592266" y="345553"/>
                  </a:lnTo>
                  <a:lnTo>
                    <a:pt x="1561807" y="347218"/>
                  </a:lnTo>
                  <a:lnTo>
                    <a:pt x="1533090" y="345001"/>
                  </a:lnTo>
                  <a:lnTo>
                    <a:pt x="1485084" y="327233"/>
                  </a:lnTo>
                  <a:lnTo>
                    <a:pt x="1450367" y="292105"/>
                  </a:lnTo>
                  <a:lnTo>
                    <a:pt x="1432702" y="242524"/>
                  </a:lnTo>
                  <a:lnTo>
                    <a:pt x="1430489" y="212471"/>
                  </a:lnTo>
                  <a:lnTo>
                    <a:pt x="1432918" y="182558"/>
                  </a:lnTo>
                  <a:lnTo>
                    <a:pt x="1452349" y="131782"/>
                  </a:lnTo>
                  <a:lnTo>
                    <a:pt x="1489663" y="93795"/>
                  </a:lnTo>
                  <a:lnTo>
                    <a:pt x="1536145" y="74312"/>
                  </a:lnTo>
                  <a:lnTo>
                    <a:pt x="1562315" y="71882"/>
                  </a:lnTo>
                  <a:close/>
                </a:path>
                <a:path w="6480175" h="347345">
                  <a:moveTo>
                    <a:pt x="472020" y="71882"/>
                  </a:moveTo>
                  <a:lnTo>
                    <a:pt x="514407" y="79009"/>
                  </a:lnTo>
                  <a:lnTo>
                    <a:pt x="546696" y="100329"/>
                  </a:lnTo>
                  <a:lnTo>
                    <a:pt x="567270" y="134270"/>
                  </a:lnTo>
                  <a:lnTo>
                    <a:pt x="574128" y="179451"/>
                  </a:lnTo>
                  <a:lnTo>
                    <a:pt x="574128" y="342265"/>
                  </a:lnTo>
                  <a:lnTo>
                    <a:pt x="512152" y="342265"/>
                  </a:lnTo>
                  <a:lnTo>
                    <a:pt x="512152" y="188849"/>
                  </a:lnTo>
                  <a:lnTo>
                    <a:pt x="511343" y="173037"/>
                  </a:lnTo>
                  <a:lnTo>
                    <a:pt x="491622" y="132484"/>
                  </a:lnTo>
                  <a:lnTo>
                    <a:pt x="456653" y="123698"/>
                  </a:lnTo>
                  <a:lnTo>
                    <a:pt x="449752" y="124176"/>
                  </a:lnTo>
                  <a:lnTo>
                    <a:pt x="413791" y="140017"/>
                  </a:lnTo>
                  <a:lnTo>
                    <a:pt x="403440" y="150495"/>
                  </a:lnTo>
                  <a:lnTo>
                    <a:pt x="403440" y="342265"/>
                  </a:lnTo>
                  <a:lnTo>
                    <a:pt x="341464" y="342265"/>
                  </a:lnTo>
                  <a:lnTo>
                    <a:pt x="341464" y="76835"/>
                  </a:lnTo>
                  <a:lnTo>
                    <a:pt x="386041" y="76835"/>
                  </a:lnTo>
                  <a:lnTo>
                    <a:pt x="397471" y="101600"/>
                  </a:lnTo>
                  <a:lnTo>
                    <a:pt x="411566" y="88598"/>
                  </a:lnTo>
                  <a:lnTo>
                    <a:pt x="428698" y="79311"/>
                  </a:lnTo>
                  <a:lnTo>
                    <a:pt x="448853" y="73739"/>
                  </a:lnTo>
                  <a:lnTo>
                    <a:pt x="472020" y="71882"/>
                  </a:lnTo>
                  <a:close/>
                </a:path>
                <a:path w="6480175" h="347345">
                  <a:moveTo>
                    <a:pt x="89204" y="30099"/>
                  </a:moveTo>
                  <a:lnTo>
                    <a:pt x="51107" y="38703"/>
                  </a:lnTo>
                  <a:lnTo>
                    <a:pt x="23050" y="64643"/>
                  </a:lnTo>
                  <a:lnTo>
                    <a:pt x="5762" y="105124"/>
                  </a:lnTo>
                  <a:lnTo>
                    <a:pt x="0" y="157607"/>
                  </a:lnTo>
                  <a:lnTo>
                    <a:pt x="1347" y="187706"/>
                  </a:lnTo>
                  <a:lnTo>
                    <a:pt x="12124" y="237045"/>
                  </a:lnTo>
                  <a:lnTo>
                    <a:pt x="33557" y="271547"/>
                  </a:lnTo>
                  <a:lnTo>
                    <a:pt x="84251" y="291211"/>
                  </a:lnTo>
                  <a:lnTo>
                    <a:pt x="106976" y="289069"/>
                  </a:lnTo>
                  <a:lnTo>
                    <a:pt x="143837" y="271976"/>
                  </a:lnTo>
                  <a:lnTo>
                    <a:pt x="169055" y="237974"/>
                  </a:lnTo>
                  <a:lnTo>
                    <a:pt x="181756" y="188253"/>
                  </a:lnTo>
                  <a:lnTo>
                    <a:pt x="183349" y="157607"/>
                  </a:lnTo>
                  <a:lnTo>
                    <a:pt x="177467" y="101786"/>
                  </a:lnTo>
                  <a:lnTo>
                    <a:pt x="159818" y="61944"/>
                  </a:lnTo>
                  <a:lnTo>
                    <a:pt x="130398" y="38056"/>
                  </a:lnTo>
                  <a:lnTo>
                    <a:pt x="89204" y="30099"/>
                  </a:lnTo>
                  <a:close/>
                </a:path>
                <a:path w="6480175" h="347345">
                  <a:moveTo>
                    <a:pt x="941666" y="0"/>
                  </a:moveTo>
                  <a:lnTo>
                    <a:pt x="941666" y="76835"/>
                  </a:lnTo>
                  <a:lnTo>
                    <a:pt x="1014437" y="76835"/>
                  </a:lnTo>
                  <a:lnTo>
                    <a:pt x="1014437" y="126619"/>
                  </a:lnTo>
                  <a:lnTo>
                    <a:pt x="941666" y="126619"/>
                  </a:lnTo>
                  <a:lnTo>
                    <a:pt x="941666" y="242951"/>
                  </a:lnTo>
                  <a:lnTo>
                    <a:pt x="950556" y="283210"/>
                  </a:lnTo>
                  <a:lnTo>
                    <a:pt x="981798" y="294894"/>
                  </a:lnTo>
                  <a:lnTo>
                    <a:pt x="992754" y="294133"/>
                  </a:lnTo>
                  <a:lnTo>
                    <a:pt x="1003341" y="291861"/>
                  </a:lnTo>
                  <a:lnTo>
                    <a:pt x="1013570" y="288089"/>
                  </a:lnTo>
                  <a:lnTo>
                    <a:pt x="1023454" y="282829"/>
                  </a:lnTo>
                  <a:lnTo>
                    <a:pt x="1023454" y="339725"/>
                  </a:lnTo>
                  <a:lnTo>
                    <a:pt x="1011475" y="343038"/>
                  </a:lnTo>
                  <a:lnTo>
                    <a:pt x="997245" y="345376"/>
                  </a:lnTo>
                  <a:lnTo>
                    <a:pt x="980753" y="346761"/>
                  </a:lnTo>
                  <a:lnTo>
                    <a:pt x="961986" y="347218"/>
                  </a:lnTo>
                  <a:lnTo>
                    <a:pt x="943317" y="345813"/>
                  </a:lnTo>
                  <a:lnTo>
                    <a:pt x="901026" y="324739"/>
                  </a:lnTo>
                  <a:lnTo>
                    <a:pt x="881024" y="280483"/>
                  </a:lnTo>
                  <a:lnTo>
                    <a:pt x="879690" y="260985"/>
                  </a:lnTo>
                  <a:lnTo>
                    <a:pt x="879690" y="126619"/>
                  </a:lnTo>
                  <a:lnTo>
                    <a:pt x="848956" y="126619"/>
                  </a:lnTo>
                  <a:lnTo>
                    <a:pt x="848956" y="76835"/>
                  </a:lnTo>
                  <a:lnTo>
                    <a:pt x="879690" y="76835"/>
                  </a:lnTo>
                  <a:lnTo>
                    <a:pt x="879690" y="22860"/>
                  </a:lnTo>
                  <a:lnTo>
                    <a:pt x="941666" y="0"/>
                  </a:lnTo>
                  <a:close/>
                </a:path>
              </a:pathLst>
            </a:custGeom>
            <a:ln w="12192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80052" y="165226"/>
              <a:ext cx="84074" cy="8394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38415" y="160400"/>
              <a:ext cx="6800215" cy="385445"/>
            </a:xfrm>
            <a:custGeom>
              <a:avLst/>
              <a:gdLst/>
              <a:ahLst/>
              <a:cxnLst/>
              <a:rect l="l" t="t" r="r" b="b"/>
              <a:pathLst>
                <a:path w="6800215" h="385445">
                  <a:moveTo>
                    <a:pt x="156108" y="9651"/>
                  </a:moveTo>
                  <a:lnTo>
                    <a:pt x="225188" y="21764"/>
                  </a:lnTo>
                  <a:lnTo>
                    <a:pt x="275780" y="58166"/>
                  </a:lnTo>
                  <a:lnTo>
                    <a:pt x="306816" y="116538"/>
                  </a:lnTo>
                  <a:lnTo>
                    <a:pt x="317182" y="194437"/>
                  </a:lnTo>
                  <a:lnTo>
                    <a:pt x="314469" y="236065"/>
                  </a:lnTo>
                  <a:lnTo>
                    <a:pt x="292804" y="305700"/>
                  </a:lnTo>
                  <a:lnTo>
                    <a:pt x="250048" y="356278"/>
                  </a:lnTo>
                  <a:lnTo>
                    <a:pt x="188663" y="382083"/>
                  </a:lnTo>
                  <a:lnTo>
                    <a:pt x="151155" y="385318"/>
                  </a:lnTo>
                  <a:lnTo>
                    <a:pt x="116736" y="382127"/>
                  </a:lnTo>
                  <a:lnTo>
                    <a:pt x="60672" y="356600"/>
                  </a:lnTo>
                  <a:lnTo>
                    <a:pt x="21950" y="306379"/>
                  </a:lnTo>
                  <a:lnTo>
                    <a:pt x="2438" y="236466"/>
                  </a:lnTo>
                  <a:lnTo>
                    <a:pt x="0" y="194437"/>
                  </a:lnTo>
                  <a:lnTo>
                    <a:pt x="2655" y="157168"/>
                  </a:lnTo>
                  <a:lnTo>
                    <a:pt x="23901" y="91584"/>
                  </a:lnTo>
                  <a:lnTo>
                    <a:pt x="65532" y="39816"/>
                  </a:lnTo>
                  <a:lnTo>
                    <a:pt x="122339" y="13007"/>
                  </a:lnTo>
                  <a:lnTo>
                    <a:pt x="156108" y="9651"/>
                  </a:lnTo>
                  <a:close/>
                </a:path>
                <a:path w="6800215" h="385445">
                  <a:moveTo>
                    <a:pt x="6746430" y="4952"/>
                  </a:moveTo>
                  <a:lnTo>
                    <a:pt x="6758021" y="5550"/>
                  </a:lnTo>
                  <a:lnTo>
                    <a:pt x="6770862" y="7350"/>
                  </a:lnTo>
                  <a:lnTo>
                    <a:pt x="6784917" y="10364"/>
                  </a:lnTo>
                  <a:lnTo>
                    <a:pt x="6800151" y="14604"/>
                  </a:lnTo>
                  <a:lnTo>
                    <a:pt x="6781863" y="61722"/>
                  </a:lnTo>
                  <a:lnTo>
                    <a:pt x="6772267" y="58741"/>
                  </a:lnTo>
                  <a:lnTo>
                    <a:pt x="6763861" y="56642"/>
                  </a:lnTo>
                  <a:lnTo>
                    <a:pt x="6756646" y="55399"/>
                  </a:lnTo>
                  <a:lnTo>
                    <a:pt x="6750621" y="54991"/>
                  </a:lnTo>
                  <a:lnTo>
                    <a:pt x="6742118" y="55941"/>
                  </a:lnTo>
                  <a:lnTo>
                    <a:pt x="6711521" y="86947"/>
                  </a:lnTo>
                  <a:lnTo>
                    <a:pt x="6708457" y="107315"/>
                  </a:lnTo>
                  <a:lnTo>
                    <a:pt x="6708457" y="109347"/>
                  </a:lnTo>
                  <a:lnTo>
                    <a:pt x="6708584" y="111505"/>
                  </a:lnTo>
                  <a:lnTo>
                    <a:pt x="6708711" y="113665"/>
                  </a:lnTo>
                  <a:lnTo>
                    <a:pt x="6763702" y="113665"/>
                  </a:lnTo>
                  <a:lnTo>
                    <a:pt x="6763702" y="164719"/>
                  </a:lnTo>
                  <a:lnTo>
                    <a:pt x="6709727" y="164719"/>
                  </a:lnTo>
                  <a:lnTo>
                    <a:pt x="6709727" y="379095"/>
                  </a:lnTo>
                  <a:lnTo>
                    <a:pt x="6647751" y="379095"/>
                  </a:lnTo>
                  <a:lnTo>
                    <a:pt x="6647751" y="164719"/>
                  </a:lnTo>
                  <a:lnTo>
                    <a:pt x="6609143" y="164719"/>
                  </a:lnTo>
                  <a:lnTo>
                    <a:pt x="6609143" y="113665"/>
                  </a:lnTo>
                  <a:lnTo>
                    <a:pt x="6648005" y="113665"/>
                  </a:lnTo>
                  <a:lnTo>
                    <a:pt x="6650527" y="90449"/>
                  </a:lnTo>
                  <a:lnTo>
                    <a:pt x="6664954" y="51067"/>
                  </a:lnTo>
                  <a:lnTo>
                    <a:pt x="6691262" y="21776"/>
                  </a:lnTo>
                  <a:lnTo>
                    <a:pt x="6726072" y="6814"/>
                  </a:lnTo>
                  <a:lnTo>
                    <a:pt x="6746430" y="4952"/>
                  </a:lnTo>
                  <a:close/>
                </a:path>
                <a:path w="6800215" h="385445">
                  <a:moveTo>
                    <a:pt x="4009326" y="4952"/>
                  </a:moveTo>
                  <a:lnTo>
                    <a:pt x="4020917" y="5550"/>
                  </a:lnTo>
                  <a:lnTo>
                    <a:pt x="4033758" y="7350"/>
                  </a:lnTo>
                  <a:lnTo>
                    <a:pt x="4047813" y="10364"/>
                  </a:lnTo>
                  <a:lnTo>
                    <a:pt x="4063047" y="14604"/>
                  </a:lnTo>
                  <a:lnTo>
                    <a:pt x="4044759" y="61722"/>
                  </a:lnTo>
                  <a:lnTo>
                    <a:pt x="4035163" y="58741"/>
                  </a:lnTo>
                  <a:lnTo>
                    <a:pt x="4026757" y="56642"/>
                  </a:lnTo>
                  <a:lnTo>
                    <a:pt x="4019542" y="55399"/>
                  </a:lnTo>
                  <a:lnTo>
                    <a:pt x="4013517" y="54991"/>
                  </a:lnTo>
                  <a:lnTo>
                    <a:pt x="4005014" y="55941"/>
                  </a:lnTo>
                  <a:lnTo>
                    <a:pt x="3974417" y="86947"/>
                  </a:lnTo>
                  <a:lnTo>
                    <a:pt x="3971353" y="107315"/>
                  </a:lnTo>
                  <a:lnTo>
                    <a:pt x="3971353" y="109347"/>
                  </a:lnTo>
                  <a:lnTo>
                    <a:pt x="3971480" y="111505"/>
                  </a:lnTo>
                  <a:lnTo>
                    <a:pt x="3971607" y="113665"/>
                  </a:lnTo>
                  <a:lnTo>
                    <a:pt x="4026598" y="113665"/>
                  </a:lnTo>
                  <a:lnTo>
                    <a:pt x="4026598" y="164719"/>
                  </a:lnTo>
                  <a:lnTo>
                    <a:pt x="3972623" y="164719"/>
                  </a:lnTo>
                  <a:lnTo>
                    <a:pt x="3972623" y="379095"/>
                  </a:lnTo>
                  <a:lnTo>
                    <a:pt x="3910647" y="379095"/>
                  </a:lnTo>
                  <a:lnTo>
                    <a:pt x="3910647" y="164719"/>
                  </a:lnTo>
                  <a:lnTo>
                    <a:pt x="3872039" y="164719"/>
                  </a:lnTo>
                  <a:lnTo>
                    <a:pt x="3872039" y="113665"/>
                  </a:lnTo>
                  <a:lnTo>
                    <a:pt x="3910901" y="113665"/>
                  </a:lnTo>
                  <a:lnTo>
                    <a:pt x="3913423" y="90449"/>
                  </a:lnTo>
                  <a:lnTo>
                    <a:pt x="3927850" y="51067"/>
                  </a:lnTo>
                  <a:lnTo>
                    <a:pt x="3954158" y="21776"/>
                  </a:lnTo>
                  <a:lnTo>
                    <a:pt x="3988968" y="6814"/>
                  </a:lnTo>
                  <a:lnTo>
                    <a:pt x="4009326" y="4952"/>
                  </a:lnTo>
                  <a:close/>
                </a:path>
                <a:path w="6800215" h="385445">
                  <a:moveTo>
                    <a:pt x="2094547" y="0"/>
                  </a:moveTo>
                  <a:lnTo>
                    <a:pt x="2094547" y="123825"/>
                  </a:lnTo>
                  <a:lnTo>
                    <a:pt x="2107195" y="117230"/>
                  </a:lnTo>
                  <a:lnTo>
                    <a:pt x="2120391" y="112506"/>
                  </a:lnTo>
                  <a:lnTo>
                    <a:pt x="2134159" y="109662"/>
                  </a:lnTo>
                  <a:lnTo>
                    <a:pt x="2148522" y="108712"/>
                  </a:lnTo>
                  <a:lnTo>
                    <a:pt x="2176242" y="111019"/>
                  </a:lnTo>
                  <a:lnTo>
                    <a:pt x="2223156" y="129446"/>
                  </a:lnTo>
                  <a:lnTo>
                    <a:pt x="2258024" y="165230"/>
                  </a:lnTo>
                  <a:lnTo>
                    <a:pt x="2275843" y="212371"/>
                  </a:lnTo>
                  <a:lnTo>
                    <a:pt x="2278062" y="239775"/>
                  </a:lnTo>
                  <a:lnTo>
                    <a:pt x="2275822" y="271375"/>
                  </a:lnTo>
                  <a:lnTo>
                    <a:pt x="2257863" y="324143"/>
                  </a:lnTo>
                  <a:lnTo>
                    <a:pt x="2222599" y="362241"/>
                  </a:lnTo>
                  <a:lnTo>
                    <a:pt x="2173934" y="381621"/>
                  </a:lnTo>
                  <a:lnTo>
                    <a:pt x="2144839" y="384048"/>
                  </a:lnTo>
                  <a:lnTo>
                    <a:pt x="2127005" y="382831"/>
                  </a:lnTo>
                  <a:lnTo>
                    <a:pt x="2110470" y="379174"/>
                  </a:lnTo>
                  <a:lnTo>
                    <a:pt x="2095244" y="373064"/>
                  </a:lnTo>
                  <a:lnTo>
                    <a:pt x="2081339" y="364489"/>
                  </a:lnTo>
                  <a:lnTo>
                    <a:pt x="2067496" y="384048"/>
                  </a:lnTo>
                  <a:lnTo>
                    <a:pt x="2032571" y="384048"/>
                  </a:lnTo>
                  <a:lnTo>
                    <a:pt x="2032571" y="14858"/>
                  </a:lnTo>
                  <a:lnTo>
                    <a:pt x="2094547" y="0"/>
                  </a:lnTo>
                  <a:close/>
                </a:path>
                <a:path w="6800215" h="385445">
                  <a:moveTo>
                    <a:pt x="1239329" y="0"/>
                  </a:moveTo>
                  <a:lnTo>
                    <a:pt x="1239329" y="130555"/>
                  </a:lnTo>
                  <a:lnTo>
                    <a:pt x="1252525" y="121034"/>
                  </a:lnTo>
                  <a:lnTo>
                    <a:pt x="1267936" y="114204"/>
                  </a:lnTo>
                  <a:lnTo>
                    <a:pt x="1285585" y="110089"/>
                  </a:lnTo>
                  <a:lnTo>
                    <a:pt x="1305496" y="108712"/>
                  </a:lnTo>
                  <a:lnTo>
                    <a:pt x="1329047" y="110448"/>
                  </a:lnTo>
                  <a:lnTo>
                    <a:pt x="1367718" y="124303"/>
                  </a:lnTo>
                  <a:lnTo>
                    <a:pt x="1394914" y="151707"/>
                  </a:lnTo>
                  <a:lnTo>
                    <a:pt x="1408682" y="191279"/>
                  </a:lnTo>
                  <a:lnTo>
                    <a:pt x="1410398" y="215519"/>
                  </a:lnTo>
                  <a:lnTo>
                    <a:pt x="1410398" y="379095"/>
                  </a:lnTo>
                  <a:lnTo>
                    <a:pt x="1348168" y="379095"/>
                  </a:lnTo>
                  <a:lnTo>
                    <a:pt x="1348168" y="215519"/>
                  </a:lnTo>
                  <a:lnTo>
                    <a:pt x="1347214" y="203848"/>
                  </a:lnTo>
                  <a:lnTo>
                    <a:pt x="1324512" y="169648"/>
                  </a:lnTo>
                  <a:lnTo>
                    <a:pt x="1292669" y="161290"/>
                  </a:lnTo>
                  <a:lnTo>
                    <a:pt x="1284952" y="161811"/>
                  </a:lnTo>
                  <a:lnTo>
                    <a:pt x="1248314" y="178498"/>
                  </a:lnTo>
                  <a:lnTo>
                    <a:pt x="1239329" y="188595"/>
                  </a:lnTo>
                  <a:lnTo>
                    <a:pt x="1239329" y="379095"/>
                  </a:lnTo>
                  <a:lnTo>
                    <a:pt x="1176464" y="379095"/>
                  </a:lnTo>
                  <a:lnTo>
                    <a:pt x="1176464" y="14858"/>
                  </a:lnTo>
                  <a:lnTo>
                    <a:pt x="1239329" y="0"/>
                  </a:lnTo>
                  <a:close/>
                </a:path>
              </a:pathLst>
            </a:custGeom>
            <a:ln w="12192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9932" y="565404"/>
              <a:ext cx="6922008" cy="1264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18590" y="603504"/>
              <a:ext cx="6845757" cy="5029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18590" y="603504"/>
              <a:ext cx="6845934" cy="50800"/>
            </a:xfrm>
            <a:custGeom>
              <a:avLst/>
              <a:gdLst/>
              <a:ahLst/>
              <a:cxnLst/>
              <a:rect l="l" t="t" r="r" b="b"/>
              <a:pathLst>
                <a:path w="6845934" h="50800">
                  <a:moveTo>
                    <a:pt x="0" y="0"/>
                  </a:moveTo>
                  <a:lnTo>
                    <a:pt x="1711401" y="0"/>
                  </a:lnTo>
                  <a:lnTo>
                    <a:pt x="3422853" y="0"/>
                  </a:lnTo>
                  <a:lnTo>
                    <a:pt x="5134305" y="0"/>
                  </a:lnTo>
                  <a:lnTo>
                    <a:pt x="6845757" y="0"/>
                  </a:lnTo>
                  <a:lnTo>
                    <a:pt x="6845757" y="50292"/>
                  </a:lnTo>
                  <a:lnTo>
                    <a:pt x="5134305" y="50292"/>
                  </a:lnTo>
                  <a:lnTo>
                    <a:pt x="3422853" y="50292"/>
                  </a:lnTo>
                  <a:lnTo>
                    <a:pt x="1711401" y="50292"/>
                  </a:lnTo>
                  <a:lnTo>
                    <a:pt x="0" y="5029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575560" y="729995"/>
            <a:ext cx="3731260" cy="571500"/>
            <a:chOff x="2575560" y="729995"/>
            <a:chExt cx="3731260" cy="571500"/>
          </a:xfrm>
        </p:grpSpPr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75560" y="1175004"/>
              <a:ext cx="3730752" cy="12649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14168" y="1213104"/>
              <a:ext cx="3654552" cy="5029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614168" y="1213104"/>
              <a:ext cx="3655060" cy="50800"/>
            </a:xfrm>
            <a:custGeom>
              <a:avLst/>
              <a:gdLst/>
              <a:ahLst/>
              <a:cxnLst/>
              <a:rect l="l" t="t" r="r" b="b"/>
              <a:pathLst>
                <a:path w="3655060" h="50800">
                  <a:moveTo>
                    <a:pt x="0" y="0"/>
                  </a:moveTo>
                  <a:lnTo>
                    <a:pt x="1827276" y="0"/>
                  </a:lnTo>
                  <a:lnTo>
                    <a:pt x="3654552" y="0"/>
                  </a:lnTo>
                  <a:lnTo>
                    <a:pt x="3654552" y="50292"/>
                  </a:lnTo>
                  <a:lnTo>
                    <a:pt x="1827276" y="50292"/>
                  </a:lnTo>
                  <a:lnTo>
                    <a:pt x="0" y="5029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99588" y="729995"/>
              <a:ext cx="3457955" cy="46177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38196" y="770000"/>
              <a:ext cx="3378454" cy="38404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45429" y="1014856"/>
              <a:ext cx="109347" cy="9601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25645" y="1014856"/>
              <a:ext cx="109347" cy="960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15945" y="1014856"/>
              <a:ext cx="109346" cy="9601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77714" y="924432"/>
              <a:ext cx="142494" cy="7048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838196" y="806830"/>
              <a:ext cx="3194050" cy="347345"/>
            </a:xfrm>
            <a:custGeom>
              <a:avLst/>
              <a:gdLst/>
              <a:ahLst/>
              <a:cxnLst/>
              <a:rect l="l" t="t" r="r" b="b"/>
              <a:pathLst>
                <a:path w="3194050" h="347344">
                  <a:moveTo>
                    <a:pt x="2762377" y="76835"/>
                  </a:moveTo>
                  <a:lnTo>
                    <a:pt x="2859024" y="76835"/>
                  </a:lnTo>
                  <a:lnTo>
                    <a:pt x="2859024" y="342265"/>
                  </a:lnTo>
                  <a:lnTo>
                    <a:pt x="2796413" y="342265"/>
                  </a:lnTo>
                  <a:lnTo>
                    <a:pt x="2796413" y="127635"/>
                  </a:lnTo>
                  <a:lnTo>
                    <a:pt x="2762377" y="127635"/>
                  </a:lnTo>
                  <a:lnTo>
                    <a:pt x="2762377" y="76835"/>
                  </a:lnTo>
                  <a:close/>
                </a:path>
                <a:path w="3194050" h="347344">
                  <a:moveTo>
                    <a:pt x="516890" y="76835"/>
                  </a:moveTo>
                  <a:lnTo>
                    <a:pt x="582041" y="76835"/>
                  </a:lnTo>
                  <a:lnTo>
                    <a:pt x="635254" y="235204"/>
                  </a:lnTo>
                  <a:lnTo>
                    <a:pt x="700278" y="76835"/>
                  </a:lnTo>
                  <a:lnTo>
                    <a:pt x="722503" y="76835"/>
                  </a:lnTo>
                  <a:lnTo>
                    <a:pt x="789686" y="236220"/>
                  </a:lnTo>
                  <a:lnTo>
                    <a:pt x="847217" y="76835"/>
                  </a:lnTo>
                  <a:lnTo>
                    <a:pt x="908177" y="76835"/>
                  </a:lnTo>
                  <a:lnTo>
                    <a:pt x="807719" y="347218"/>
                  </a:lnTo>
                  <a:lnTo>
                    <a:pt x="785241" y="347218"/>
                  </a:lnTo>
                  <a:lnTo>
                    <a:pt x="712343" y="184150"/>
                  </a:lnTo>
                  <a:lnTo>
                    <a:pt x="639826" y="347218"/>
                  </a:lnTo>
                  <a:lnTo>
                    <a:pt x="616966" y="347218"/>
                  </a:lnTo>
                  <a:lnTo>
                    <a:pt x="516890" y="76835"/>
                  </a:lnTo>
                  <a:close/>
                </a:path>
                <a:path w="3194050" h="347344">
                  <a:moveTo>
                    <a:pt x="3054985" y="71882"/>
                  </a:moveTo>
                  <a:lnTo>
                    <a:pt x="3107531" y="78819"/>
                  </a:lnTo>
                  <a:lnTo>
                    <a:pt x="3143885" y="99568"/>
                  </a:lnTo>
                  <a:lnTo>
                    <a:pt x="3165141" y="139557"/>
                  </a:lnTo>
                  <a:lnTo>
                    <a:pt x="3172206" y="204216"/>
                  </a:lnTo>
                  <a:lnTo>
                    <a:pt x="3172206" y="260985"/>
                  </a:lnTo>
                  <a:lnTo>
                    <a:pt x="3173539" y="285011"/>
                  </a:lnTo>
                  <a:lnTo>
                    <a:pt x="3177540" y="304133"/>
                  </a:lnTo>
                  <a:lnTo>
                    <a:pt x="3184207" y="318349"/>
                  </a:lnTo>
                  <a:lnTo>
                    <a:pt x="3193542" y="327660"/>
                  </a:lnTo>
                  <a:lnTo>
                    <a:pt x="3188335" y="336550"/>
                  </a:lnTo>
                  <a:lnTo>
                    <a:pt x="3182620" y="342011"/>
                  </a:lnTo>
                  <a:lnTo>
                    <a:pt x="3176397" y="344170"/>
                  </a:lnTo>
                  <a:lnTo>
                    <a:pt x="3170047" y="346202"/>
                  </a:lnTo>
                  <a:lnTo>
                    <a:pt x="3162935" y="347218"/>
                  </a:lnTo>
                  <a:lnTo>
                    <a:pt x="3154807" y="347218"/>
                  </a:lnTo>
                  <a:lnTo>
                    <a:pt x="3121866" y="326945"/>
                  </a:lnTo>
                  <a:lnTo>
                    <a:pt x="3116453" y="315722"/>
                  </a:lnTo>
                  <a:lnTo>
                    <a:pt x="3111402" y="322363"/>
                  </a:lnTo>
                  <a:lnTo>
                    <a:pt x="3076465" y="342288"/>
                  </a:lnTo>
                  <a:lnTo>
                    <a:pt x="3043301" y="347218"/>
                  </a:lnTo>
                  <a:lnTo>
                    <a:pt x="3023012" y="345882"/>
                  </a:lnTo>
                  <a:lnTo>
                    <a:pt x="2975864" y="325755"/>
                  </a:lnTo>
                  <a:lnTo>
                    <a:pt x="2952896" y="283517"/>
                  </a:lnTo>
                  <a:lnTo>
                    <a:pt x="2951353" y="264922"/>
                  </a:lnTo>
                  <a:lnTo>
                    <a:pt x="2953517" y="243131"/>
                  </a:lnTo>
                  <a:lnTo>
                    <a:pt x="2970801" y="207075"/>
                  </a:lnTo>
                  <a:lnTo>
                    <a:pt x="3005042" y="181451"/>
                  </a:lnTo>
                  <a:lnTo>
                    <a:pt x="3054191" y="168497"/>
                  </a:lnTo>
                  <a:lnTo>
                    <a:pt x="3084195" y="166878"/>
                  </a:lnTo>
                  <a:lnTo>
                    <a:pt x="3089884" y="167096"/>
                  </a:lnTo>
                  <a:lnTo>
                    <a:pt x="3096085" y="167767"/>
                  </a:lnTo>
                  <a:lnTo>
                    <a:pt x="3102786" y="168913"/>
                  </a:lnTo>
                  <a:lnTo>
                    <a:pt x="3109976" y="170561"/>
                  </a:lnTo>
                  <a:lnTo>
                    <a:pt x="3106283" y="150058"/>
                  </a:lnTo>
                  <a:lnTo>
                    <a:pt x="3095196" y="135413"/>
                  </a:lnTo>
                  <a:lnTo>
                    <a:pt x="3076703" y="126626"/>
                  </a:lnTo>
                  <a:lnTo>
                    <a:pt x="3050794" y="123698"/>
                  </a:lnTo>
                  <a:lnTo>
                    <a:pt x="3034002" y="124434"/>
                  </a:lnTo>
                  <a:lnTo>
                    <a:pt x="3018663" y="126634"/>
                  </a:lnTo>
                  <a:lnTo>
                    <a:pt x="3004752" y="130288"/>
                  </a:lnTo>
                  <a:lnTo>
                    <a:pt x="2992247" y="135382"/>
                  </a:lnTo>
                  <a:lnTo>
                    <a:pt x="2978912" y="87249"/>
                  </a:lnTo>
                  <a:lnTo>
                    <a:pt x="2995656" y="80561"/>
                  </a:lnTo>
                  <a:lnTo>
                    <a:pt x="3013900" y="75755"/>
                  </a:lnTo>
                  <a:lnTo>
                    <a:pt x="3033668" y="72854"/>
                  </a:lnTo>
                  <a:lnTo>
                    <a:pt x="3054985" y="71882"/>
                  </a:lnTo>
                  <a:close/>
                </a:path>
                <a:path w="3194050" h="347344">
                  <a:moveTo>
                    <a:pt x="2656332" y="71882"/>
                  </a:moveTo>
                  <a:lnTo>
                    <a:pt x="2671234" y="72497"/>
                  </a:lnTo>
                  <a:lnTo>
                    <a:pt x="2684303" y="74326"/>
                  </a:lnTo>
                  <a:lnTo>
                    <a:pt x="2695515" y="77346"/>
                  </a:lnTo>
                  <a:lnTo>
                    <a:pt x="2704846" y="81534"/>
                  </a:lnTo>
                  <a:lnTo>
                    <a:pt x="2678684" y="134620"/>
                  </a:lnTo>
                  <a:lnTo>
                    <a:pt x="2670131" y="129859"/>
                  </a:lnTo>
                  <a:lnTo>
                    <a:pt x="2661221" y="126444"/>
                  </a:lnTo>
                  <a:lnTo>
                    <a:pt x="2651930" y="124386"/>
                  </a:lnTo>
                  <a:lnTo>
                    <a:pt x="2642235" y="123698"/>
                  </a:lnTo>
                  <a:lnTo>
                    <a:pt x="2631759" y="124914"/>
                  </a:lnTo>
                  <a:lnTo>
                    <a:pt x="2596566" y="153594"/>
                  </a:lnTo>
                  <a:lnTo>
                    <a:pt x="2587244" y="191135"/>
                  </a:lnTo>
                  <a:lnTo>
                    <a:pt x="2587244" y="342265"/>
                  </a:lnTo>
                  <a:lnTo>
                    <a:pt x="2525268" y="342265"/>
                  </a:lnTo>
                  <a:lnTo>
                    <a:pt x="2525268" y="76835"/>
                  </a:lnTo>
                  <a:lnTo>
                    <a:pt x="2587244" y="76835"/>
                  </a:lnTo>
                  <a:lnTo>
                    <a:pt x="2587244" y="101219"/>
                  </a:lnTo>
                  <a:lnTo>
                    <a:pt x="2601289" y="88384"/>
                  </a:lnTo>
                  <a:lnTo>
                    <a:pt x="2617501" y="79216"/>
                  </a:lnTo>
                  <a:lnTo>
                    <a:pt x="2635857" y="73715"/>
                  </a:lnTo>
                  <a:lnTo>
                    <a:pt x="2656332" y="71882"/>
                  </a:lnTo>
                  <a:close/>
                </a:path>
                <a:path w="3194050" h="347344">
                  <a:moveTo>
                    <a:pt x="2310511" y="71882"/>
                  </a:moveTo>
                  <a:lnTo>
                    <a:pt x="2362581" y="80518"/>
                  </a:lnTo>
                  <a:lnTo>
                    <a:pt x="2403221" y="106299"/>
                  </a:lnTo>
                  <a:lnTo>
                    <a:pt x="2429398" y="145510"/>
                  </a:lnTo>
                  <a:lnTo>
                    <a:pt x="2438146" y="194056"/>
                  </a:lnTo>
                  <a:lnTo>
                    <a:pt x="2437814" y="200487"/>
                  </a:lnTo>
                  <a:lnTo>
                    <a:pt x="2436828" y="208359"/>
                  </a:lnTo>
                  <a:lnTo>
                    <a:pt x="2435199" y="217683"/>
                  </a:lnTo>
                  <a:lnTo>
                    <a:pt x="2432939" y="228473"/>
                  </a:lnTo>
                  <a:lnTo>
                    <a:pt x="2243328" y="228473"/>
                  </a:lnTo>
                  <a:lnTo>
                    <a:pt x="2245401" y="243478"/>
                  </a:lnTo>
                  <a:lnTo>
                    <a:pt x="2265172" y="277876"/>
                  </a:lnTo>
                  <a:lnTo>
                    <a:pt x="2303123" y="294306"/>
                  </a:lnTo>
                  <a:lnTo>
                    <a:pt x="2319274" y="295402"/>
                  </a:lnTo>
                  <a:lnTo>
                    <a:pt x="2339157" y="294022"/>
                  </a:lnTo>
                  <a:lnTo>
                    <a:pt x="2356516" y="289893"/>
                  </a:lnTo>
                  <a:lnTo>
                    <a:pt x="2371351" y="283025"/>
                  </a:lnTo>
                  <a:lnTo>
                    <a:pt x="2383663" y="273431"/>
                  </a:lnTo>
                  <a:lnTo>
                    <a:pt x="2407666" y="320675"/>
                  </a:lnTo>
                  <a:lnTo>
                    <a:pt x="2389280" y="332269"/>
                  </a:lnTo>
                  <a:lnTo>
                    <a:pt x="2366883" y="340566"/>
                  </a:lnTo>
                  <a:lnTo>
                    <a:pt x="2340461" y="345553"/>
                  </a:lnTo>
                  <a:lnTo>
                    <a:pt x="2310003" y="347218"/>
                  </a:lnTo>
                  <a:lnTo>
                    <a:pt x="2281285" y="345001"/>
                  </a:lnTo>
                  <a:lnTo>
                    <a:pt x="2233279" y="327233"/>
                  </a:lnTo>
                  <a:lnTo>
                    <a:pt x="2198562" y="292105"/>
                  </a:lnTo>
                  <a:lnTo>
                    <a:pt x="2180897" y="242524"/>
                  </a:lnTo>
                  <a:lnTo>
                    <a:pt x="2178685" y="212471"/>
                  </a:lnTo>
                  <a:lnTo>
                    <a:pt x="2181113" y="182558"/>
                  </a:lnTo>
                  <a:lnTo>
                    <a:pt x="2200544" y="131782"/>
                  </a:lnTo>
                  <a:lnTo>
                    <a:pt x="2237859" y="93795"/>
                  </a:lnTo>
                  <a:lnTo>
                    <a:pt x="2284341" y="74312"/>
                  </a:lnTo>
                  <a:lnTo>
                    <a:pt x="2310511" y="71882"/>
                  </a:lnTo>
                  <a:close/>
                </a:path>
                <a:path w="3194050" h="347344">
                  <a:moveTo>
                    <a:pt x="1735201" y="71882"/>
                  </a:moveTo>
                  <a:lnTo>
                    <a:pt x="1787747" y="78819"/>
                  </a:lnTo>
                  <a:lnTo>
                    <a:pt x="1824101" y="99568"/>
                  </a:lnTo>
                  <a:lnTo>
                    <a:pt x="1845357" y="139557"/>
                  </a:lnTo>
                  <a:lnTo>
                    <a:pt x="1852421" y="204216"/>
                  </a:lnTo>
                  <a:lnTo>
                    <a:pt x="1852421" y="260985"/>
                  </a:lnTo>
                  <a:lnTo>
                    <a:pt x="1853755" y="285011"/>
                  </a:lnTo>
                  <a:lnTo>
                    <a:pt x="1857756" y="304133"/>
                  </a:lnTo>
                  <a:lnTo>
                    <a:pt x="1864423" y="318349"/>
                  </a:lnTo>
                  <a:lnTo>
                    <a:pt x="1873758" y="327660"/>
                  </a:lnTo>
                  <a:lnTo>
                    <a:pt x="1868551" y="336550"/>
                  </a:lnTo>
                  <a:lnTo>
                    <a:pt x="1862836" y="342011"/>
                  </a:lnTo>
                  <a:lnTo>
                    <a:pt x="1856613" y="344170"/>
                  </a:lnTo>
                  <a:lnTo>
                    <a:pt x="1850263" y="346202"/>
                  </a:lnTo>
                  <a:lnTo>
                    <a:pt x="1843151" y="347218"/>
                  </a:lnTo>
                  <a:lnTo>
                    <a:pt x="1835023" y="347218"/>
                  </a:lnTo>
                  <a:lnTo>
                    <a:pt x="1802082" y="326945"/>
                  </a:lnTo>
                  <a:lnTo>
                    <a:pt x="1796669" y="315722"/>
                  </a:lnTo>
                  <a:lnTo>
                    <a:pt x="1791618" y="322363"/>
                  </a:lnTo>
                  <a:lnTo>
                    <a:pt x="1756681" y="342288"/>
                  </a:lnTo>
                  <a:lnTo>
                    <a:pt x="1723517" y="347218"/>
                  </a:lnTo>
                  <a:lnTo>
                    <a:pt x="1703228" y="345882"/>
                  </a:lnTo>
                  <a:lnTo>
                    <a:pt x="1656080" y="325755"/>
                  </a:lnTo>
                  <a:lnTo>
                    <a:pt x="1633112" y="283517"/>
                  </a:lnTo>
                  <a:lnTo>
                    <a:pt x="1631569" y="264922"/>
                  </a:lnTo>
                  <a:lnTo>
                    <a:pt x="1633733" y="243131"/>
                  </a:lnTo>
                  <a:lnTo>
                    <a:pt x="1651017" y="207075"/>
                  </a:lnTo>
                  <a:lnTo>
                    <a:pt x="1685258" y="181451"/>
                  </a:lnTo>
                  <a:lnTo>
                    <a:pt x="1734407" y="168497"/>
                  </a:lnTo>
                  <a:lnTo>
                    <a:pt x="1764411" y="166878"/>
                  </a:lnTo>
                  <a:lnTo>
                    <a:pt x="1770100" y="167096"/>
                  </a:lnTo>
                  <a:lnTo>
                    <a:pt x="1776301" y="167767"/>
                  </a:lnTo>
                  <a:lnTo>
                    <a:pt x="1783002" y="168913"/>
                  </a:lnTo>
                  <a:lnTo>
                    <a:pt x="1790192" y="170561"/>
                  </a:lnTo>
                  <a:lnTo>
                    <a:pt x="1786499" y="150058"/>
                  </a:lnTo>
                  <a:lnTo>
                    <a:pt x="1775412" y="135413"/>
                  </a:lnTo>
                  <a:lnTo>
                    <a:pt x="1756919" y="126626"/>
                  </a:lnTo>
                  <a:lnTo>
                    <a:pt x="1731009" y="123698"/>
                  </a:lnTo>
                  <a:lnTo>
                    <a:pt x="1714218" y="124434"/>
                  </a:lnTo>
                  <a:lnTo>
                    <a:pt x="1698879" y="126634"/>
                  </a:lnTo>
                  <a:lnTo>
                    <a:pt x="1684968" y="130288"/>
                  </a:lnTo>
                  <a:lnTo>
                    <a:pt x="1672463" y="135382"/>
                  </a:lnTo>
                  <a:lnTo>
                    <a:pt x="1659128" y="87249"/>
                  </a:lnTo>
                  <a:lnTo>
                    <a:pt x="1675872" y="80561"/>
                  </a:lnTo>
                  <a:lnTo>
                    <a:pt x="1694116" y="75755"/>
                  </a:lnTo>
                  <a:lnTo>
                    <a:pt x="1713884" y="72854"/>
                  </a:lnTo>
                  <a:lnTo>
                    <a:pt x="1735201" y="71882"/>
                  </a:lnTo>
                  <a:close/>
                </a:path>
                <a:path w="3194050" h="347344">
                  <a:moveTo>
                    <a:pt x="1296924" y="71882"/>
                  </a:moveTo>
                  <a:lnTo>
                    <a:pt x="1321687" y="73689"/>
                  </a:lnTo>
                  <a:lnTo>
                    <a:pt x="1343199" y="79105"/>
                  </a:lnTo>
                  <a:lnTo>
                    <a:pt x="1361449" y="88116"/>
                  </a:lnTo>
                  <a:lnTo>
                    <a:pt x="1376426" y="100711"/>
                  </a:lnTo>
                  <a:lnTo>
                    <a:pt x="1382809" y="94472"/>
                  </a:lnTo>
                  <a:lnTo>
                    <a:pt x="1419320" y="76328"/>
                  </a:lnTo>
                  <a:lnTo>
                    <a:pt x="1450467" y="71882"/>
                  </a:lnTo>
                  <a:lnTo>
                    <a:pt x="1471423" y="73475"/>
                  </a:lnTo>
                  <a:lnTo>
                    <a:pt x="1519555" y="97282"/>
                  </a:lnTo>
                  <a:lnTo>
                    <a:pt x="1542647" y="146127"/>
                  </a:lnTo>
                  <a:lnTo>
                    <a:pt x="1544193" y="167132"/>
                  </a:lnTo>
                  <a:lnTo>
                    <a:pt x="1544193" y="342265"/>
                  </a:lnTo>
                  <a:lnTo>
                    <a:pt x="1482217" y="342265"/>
                  </a:lnTo>
                  <a:lnTo>
                    <a:pt x="1482217" y="176022"/>
                  </a:lnTo>
                  <a:lnTo>
                    <a:pt x="1479288" y="153112"/>
                  </a:lnTo>
                  <a:lnTo>
                    <a:pt x="1470501" y="136763"/>
                  </a:lnTo>
                  <a:lnTo>
                    <a:pt x="1455856" y="126962"/>
                  </a:lnTo>
                  <a:lnTo>
                    <a:pt x="1435354" y="123698"/>
                  </a:lnTo>
                  <a:lnTo>
                    <a:pt x="1428525" y="124217"/>
                  </a:lnTo>
                  <a:lnTo>
                    <a:pt x="1393646" y="145559"/>
                  </a:lnTo>
                  <a:lnTo>
                    <a:pt x="1390523" y="150749"/>
                  </a:lnTo>
                  <a:lnTo>
                    <a:pt x="1390523" y="342265"/>
                  </a:lnTo>
                  <a:lnTo>
                    <a:pt x="1328674" y="342265"/>
                  </a:lnTo>
                  <a:lnTo>
                    <a:pt x="1328674" y="166370"/>
                  </a:lnTo>
                  <a:lnTo>
                    <a:pt x="1327912" y="157061"/>
                  </a:lnTo>
                  <a:lnTo>
                    <a:pt x="1301829" y="126571"/>
                  </a:lnTo>
                  <a:lnTo>
                    <a:pt x="1282319" y="123698"/>
                  </a:lnTo>
                  <a:lnTo>
                    <a:pt x="1276367" y="124243"/>
                  </a:lnTo>
                  <a:lnTo>
                    <a:pt x="1240506" y="146389"/>
                  </a:lnTo>
                  <a:lnTo>
                    <a:pt x="1236980" y="151511"/>
                  </a:lnTo>
                  <a:lnTo>
                    <a:pt x="1236980" y="342265"/>
                  </a:lnTo>
                  <a:lnTo>
                    <a:pt x="1175004" y="342265"/>
                  </a:lnTo>
                  <a:lnTo>
                    <a:pt x="1175004" y="76835"/>
                  </a:lnTo>
                  <a:lnTo>
                    <a:pt x="1217549" y="76835"/>
                  </a:lnTo>
                  <a:lnTo>
                    <a:pt x="1230249" y="100203"/>
                  </a:lnTo>
                  <a:lnTo>
                    <a:pt x="1244060" y="87794"/>
                  </a:lnTo>
                  <a:lnTo>
                    <a:pt x="1259776" y="78946"/>
                  </a:lnTo>
                  <a:lnTo>
                    <a:pt x="1277397" y="73646"/>
                  </a:lnTo>
                  <a:lnTo>
                    <a:pt x="1296924" y="71882"/>
                  </a:lnTo>
                  <a:close/>
                </a:path>
                <a:path w="3194050" h="347344">
                  <a:moveTo>
                    <a:pt x="325501" y="71882"/>
                  </a:moveTo>
                  <a:lnTo>
                    <a:pt x="378047" y="78819"/>
                  </a:lnTo>
                  <a:lnTo>
                    <a:pt x="414401" y="99568"/>
                  </a:lnTo>
                  <a:lnTo>
                    <a:pt x="435657" y="139557"/>
                  </a:lnTo>
                  <a:lnTo>
                    <a:pt x="442721" y="204216"/>
                  </a:lnTo>
                  <a:lnTo>
                    <a:pt x="442721" y="260985"/>
                  </a:lnTo>
                  <a:lnTo>
                    <a:pt x="444055" y="285011"/>
                  </a:lnTo>
                  <a:lnTo>
                    <a:pt x="448056" y="304133"/>
                  </a:lnTo>
                  <a:lnTo>
                    <a:pt x="454723" y="318349"/>
                  </a:lnTo>
                  <a:lnTo>
                    <a:pt x="464057" y="327660"/>
                  </a:lnTo>
                  <a:lnTo>
                    <a:pt x="458851" y="336550"/>
                  </a:lnTo>
                  <a:lnTo>
                    <a:pt x="453136" y="342011"/>
                  </a:lnTo>
                  <a:lnTo>
                    <a:pt x="446913" y="344170"/>
                  </a:lnTo>
                  <a:lnTo>
                    <a:pt x="440563" y="346202"/>
                  </a:lnTo>
                  <a:lnTo>
                    <a:pt x="433451" y="347218"/>
                  </a:lnTo>
                  <a:lnTo>
                    <a:pt x="425323" y="347218"/>
                  </a:lnTo>
                  <a:lnTo>
                    <a:pt x="392382" y="326945"/>
                  </a:lnTo>
                  <a:lnTo>
                    <a:pt x="386969" y="315722"/>
                  </a:lnTo>
                  <a:lnTo>
                    <a:pt x="381918" y="322363"/>
                  </a:lnTo>
                  <a:lnTo>
                    <a:pt x="346981" y="342288"/>
                  </a:lnTo>
                  <a:lnTo>
                    <a:pt x="313817" y="347218"/>
                  </a:lnTo>
                  <a:lnTo>
                    <a:pt x="293528" y="345882"/>
                  </a:lnTo>
                  <a:lnTo>
                    <a:pt x="246380" y="325755"/>
                  </a:lnTo>
                  <a:lnTo>
                    <a:pt x="223412" y="283517"/>
                  </a:lnTo>
                  <a:lnTo>
                    <a:pt x="221869" y="264922"/>
                  </a:lnTo>
                  <a:lnTo>
                    <a:pt x="224033" y="243131"/>
                  </a:lnTo>
                  <a:lnTo>
                    <a:pt x="241317" y="207075"/>
                  </a:lnTo>
                  <a:lnTo>
                    <a:pt x="275558" y="181451"/>
                  </a:lnTo>
                  <a:lnTo>
                    <a:pt x="324707" y="168497"/>
                  </a:lnTo>
                  <a:lnTo>
                    <a:pt x="354711" y="166878"/>
                  </a:lnTo>
                  <a:lnTo>
                    <a:pt x="360400" y="167096"/>
                  </a:lnTo>
                  <a:lnTo>
                    <a:pt x="366601" y="167767"/>
                  </a:lnTo>
                  <a:lnTo>
                    <a:pt x="373302" y="168913"/>
                  </a:lnTo>
                  <a:lnTo>
                    <a:pt x="380492" y="170561"/>
                  </a:lnTo>
                  <a:lnTo>
                    <a:pt x="376799" y="150058"/>
                  </a:lnTo>
                  <a:lnTo>
                    <a:pt x="365712" y="135413"/>
                  </a:lnTo>
                  <a:lnTo>
                    <a:pt x="347219" y="126626"/>
                  </a:lnTo>
                  <a:lnTo>
                    <a:pt x="321310" y="123698"/>
                  </a:lnTo>
                  <a:lnTo>
                    <a:pt x="304518" y="124434"/>
                  </a:lnTo>
                  <a:lnTo>
                    <a:pt x="289179" y="126634"/>
                  </a:lnTo>
                  <a:lnTo>
                    <a:pt x="275268" y="130288"/>
                  </a:lnTo>
                  <a:lnTo>
                    <a:pt x="262763" y="135382"/>
                  </a:lnTo>
                  <a:lnTo>
                    <a:pt x="249428" y="87249"/>
                  </a:lnTo>
                  <a:lnTo>
                    <a:pt x="266172" y="80561"/>
                  </a:lnTo>
                  <a:lnTo>
                    <a:pt x="284416" y="75755"/>
                  </a:lnTo>
                  <a:lnTo>
                    <a:pt x="304184" y="72854"/>
                  </a:lnTo>
                  <a:lnTo>
                    <a:pt x="325501" y="71882"/>
                  </a:lnTo>
                  <a:close/>
                </a:path>
                <a:path w="3194050" h="347344">
                  <a:moveTo>
                    <a:pt x="131064" y="71882"/>
                  </a:moveTo>
                  <a:lnTo>
                    <a:pt x="145966" y="72497"/>
                  </a:lnTo>
                  <a:lnTo>
                    <a:pt x="159035" y="74326"/>
                  </a:lnTo>
                  <a:lnTo>
                    <a:pt x="170247" y="77346"/>
                  </a:lnTo>
                  <a:lnTo>
                    <a:pt x="179578" y="81534"/>
                  </a:lnTo>
                  <a:lnTo>
                    <a:pt x="153416" y="134620"/>
                  </a:lnTo>
                  <a:lnTo>
                    <a:pt x="144863" y="129859"/>
                  </a:lnTo>
                  <a:lnTo>
                    <a:pt x="135953" y="126444"/>
                  </a:lnTo>
                  <a:lnTo>
                    <a:pt x="126662" y="124386"/>
                  </a:lnTo>
                  <a:lnTo>
                    <a:pt x="116967" y="123698"/>
                  </a:lnTo>
                  <a:lnTo>
                    <a:pt x="106491" y="124914"/>
                  </a:lnTo>
                  <a:lnTo>
                    <a:pt x="71298" y="153594"/>
                  </a:lnTo>
                  <a:lnTo>
                    <a:pt x="61976" y="191135"/>
                  </a:lnTo>
                  <a:lnTo>
                    <a:pt x="61976" y="342265"/>
                  </a:lnTo>
                  <a:lnTo>
                    <a:pt x="0" y="342265"/>
                  </a:lnTo>
                  <a:lnTo>
                    <a:pt x="0" y="76835"/>
                  </a:lnTo>
                  <a:lnTo>
                    <a:pt x="61976" y="76835"/>
                  </a:lnTo>
                  <a:lnTo>
                    <a:pt x="61976" y="101219"/>
                  </a:lnTo>
                  <a:lnTo>
                    <a:pt x="76021" y="88384"/>
                  </a:lnTo>
                  <a:lnTo>
                    <a:pt x="92233" y="79216"/>
                  </a:lnTo>
                  <a:lnTo>
                    <a:pt x="110589" y="73715"/>
                  </a:lnTo>
                  <a:lnTo>
                    <a:pt x="131064" y="71882"/>
                  </a:lnTo>
                  <a:close/>
                </a:path>
                <a:path w="3194050" h="347344">
                  <a:moveTo>
                    <a:pt x="2028190" y="0"/>
                  </a:moveTo>
                  <a:lnTo>
                    <a:pt x="2028190" y="76835"/>
                  </a:lnTo>
                  <a:lnTo>
                    <a:pt x="2100961" y="76835"/>
                  </a:lnTo>
                  <a:lnTo>
                    <a:pt x="2100961" y="126619"/>
                  </a:lnTo>
                  <a:lnTo>
                    <a:pt x="2028190" y="126619"/>
                  </a:lnTo>
                  <a:lnTo>
                    <a:pt x="2028190" y="242951"/>
                  </a:lnTo>
                  <a:lnTo>
                    <a:pt x="2037080" y="283210"/>
                  </a:lnTo>
                  <a:lnTo>
                    <a:pt x="2068321" y="294894"/>
                  </a:lnTo>
                  <a:lnTo>
                    <a:pt x="2079277" y="294133"/>
                  </a:lnTo>
                  <a:lnTo>
                    <a:pt x="2089864" y="291861"/>
                  </a:lnTo>
                  <a:lnTo>
                    <a:pt x="2100093" y="288089"/>
                  </a:lnTo>
                  <a:lnTo>
                    <a:pt x="2109978" y="282829"/>
                  </a:lnTo>
                  <a:lnTo>
                    <a:pt x="2109978" y="339725"/>
                  </a:lnTo>
                  <a:lnTo>
                    <a:pt x="2097998" y="343038"/>
                  </a:lnTo>
                  <a:lnTo>
                    <a:pt x="2083768" y="345376"/>
                  </a:lnTo>
                  <a:lnTo>
                    <a:pt x="2067276" y="346761"/>
                  </a:lnTo>
                  <a:lnTo>
                    <a:pt x="2048509" y="347218"/>
                  </a:lnTo>
                  <a:lnTo>
                    <a:pt x="2029841" y="345813"/>
                  </a:lnTo>
                  <a:lnTo>
                    <a:pt x="1987550" y="324739"/>
                  </a:lnTo>
                  <a:lnTo>
                    <a:pt x="1967547" y="280483"/>
                  </a:lnTo>
                  <a:lnTo>
                    <a:pt x="1966214" y="260985"/>
                  </a:lnTo>
                  <a:lnTo>
                    <a:pt x="1966214" y="126619"/>
                  </a:lnTo>
                  <a:lnTo>
                    <a:pt x="1935480" y="126619"/>
                  </a:lnTo>
                  <a:lnTo>
                    <a:pt x="1935480" y="76835"/>
                  </a:lnTo>
                  <a:lnTo>
                    <a:pt x="1966214" y="76835"/>
                  </a:lnTo>
                  <a:lnTo>
                    <a:pt x="1966214" y="22860"/>
                  </a:lnTo>
                  <a:lnTo>
                    <a:pt x="2028190" y="0"/>
                  </a:lnTo>
                  <a:close/>
                </a:path>
              </a:pathLst>
            </a:custGeom>
            <a:ln w="12192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24449" y="774826"/>
              <a:ext cx="84074" cy="8394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125463" y="770000"/>
              <a:ext cx="91440" cy="384175"/>
            </a:xfrm>
            <a:custGeom>
              <a:avLst/>
              <a:gdLst/>
              <a:ahLst/>
              <a:cxnLst/>
              <a:rect l="l" t="t" r="r" b="b"/>
              <a:pathLst>
                <a:path w="91439" h="384175">
                  <a:moveTo>
                    <a:pt x="61849" y="0"/>
                  </a:moveTo>
                  <a:lnTo>
                    <a:pt x="61849" y="298323"/>
                  </a:lnTo>
                  <a:lnTo>
                    <a:pt x="63682" y="320345"/>
                  </a:lnTo>
                  <a:lnTo>
                    <a:pt x="69183" y="337438"/>
                  </a:lnTo>
                  <a:lnTo>
                    <a:pt x="78351" y="349579"/>
                  </a:lnTo>
                  <a:lnTo>
                    <a:pt x="91186" y="356743"/>
                  </a:lnTo>
                  <a:lnTo>
                    <a:pt x="82684" y="368671"/>
                  </a:lnTo>
                  <a:lnTo>
                    <a:pt x="71659" y="377205"/>
                  </a:lnTo>
                  <a:lnTo>
                    <a:pt x="58110" y="382335"/>
                  </a:lnTo>
                  <a:lnTo>
                    <a:pt x="42037" y="384048"/>
                  </a:lnTo>
                  <a:lnTo>
                    <a:pt x="23627" y="380402"/>
                  </a:lnTo>
                  <a:lnTo>
                    <a:pt x="10493" y="369458"/>
                  </a:lnTo>
                  <a:lnTo>
                    <a:pt x="2621" y="351204"/>
                  </a:lnTo>
                  <a:lnTo>
                    <a:pt x="0" y="325627"/>
                  </a:lnTo>
                  <a:lnTo>
                    <a:pt x="0" y="14859"/>
                  </a:lnTo>
                  <a:lnTo>
                    <a:pt x="61849" y="0"/>
                  </a:lnTo>
                  <a:close/>
                </a:path>
              </a:pathLst>
            </a:custGeom>
            <a:ln w="12192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495800" y="4191000"/>
            <a:ext cx="4218432" cy="2467356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383540" y="1928825"/>
            <a:ext cx="323024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4447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4000" algn="l"/>
              </a:tabLst>
            </a:pPr>
            <a:r>
              <a:rPr sz="2400" b="1" i="1" dirty="0">
                <a:latin typeface="Trebuchet MS"/>
                <a:cs typeface="Trebuchet MS"/>
              </a:rPr>
              <a:t>Use</a:t>
            </a:r>
            <a:r>
              <a:rPr sz="2400" b="1" i="1" spc="-4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agricultural</a:t>
            </a:r>
            <a:r>
              <a:rPr sz="2400" b="1" i="1" spc="-30" dirty="0">
                <a:latin typeface="Trebuchet MS"/>
                <a:cs typeface="Trebuchet MS"/>
              </a:rPr>
              <a:t> </a:t>
            </a:r>
            <a:r>
              <a:rPr sz="2400" b="1" i="1" spc="-25" dirty="0">
                <a:latin typeface="Trebuchet MS"/>
                <a:cs typeface="Trebuchet MS"/>
              </a:rPr>
              <a:t>raw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i="1" spc="-10" dirty="0">
                <a:latin typeface="Trebuchet MS"/>
                <a:cs typeface="Trebuchet MS"/>
              </a:rPr>
              <a:t>materials</a:t>
            </a:r>
            <a:endParaRPr sz="2400">
              <a:latin typeface="Trebuchet MS"/>
              <a:cs typeface="Trebuchet MS"/>
            </a:endParaRPr>
          </a:p>
          <a:p>
            <a:pPr marL="12700" marR="38735" indent="-2540">
              <a:lnSpc>
                <a:spcPct val="100000"/>
              </a:lnSpc>
              <a:buSzPct val="95833"/>
              <a:buFont typeface="Wingdings"/>
              <a:buChar char=""/>
              <a:tabLst>
                <a:tab pos="254635" algn="l"/>
              </a:tabLst>
            </a:pPr>
            <a:r>
              <a:rPr sz="2400" b="1" i="1" dirty="0">
                <a:latin typeface="Trebuchet MS"/>
                <a:cs typeface="Trebuchet MS"/>
              </a:rPr>
              <a:t>	Cotton,</a:t>
            </a:r>
            <a:r>
              <a:rPr sz="2400" b="1" i="1" spc="-5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wool,</a:t>
            </a:r>
            <a:r>
              <a:rPr sz="2400" b="1" i="1" spc="-45" dirty="0">
                <a:latin typeface="Trebuchet MS"/>
                <a:cs typeface="Trebuchet MS"/>
              </a:rPr>
              <a:t> </a:t>
            </a:r>
            <a:r>
              <a:rPr sz="2400" b="1" i="1" spc="-10" dirty="0">
                <a:latin typeface="Trebuchet MS"/>
                <a:cs typeface="Trebuchet MS"/>
              </a:rPr>
              <a:t>jute, </a:t>
            </a:r>
            <a:r>
              <a:rPr sz="2400" b="1" i="1" dirty="0">
                <a:latin typeface="Trebuchet MS"/>
                <a:cs typeface="Trebuchet MS"/>
              </a:rPr>
              <a:t>silk</a:t>
            </a:r>
            <a:r>
              <a:rPr sz="2400" b="1" i="1" spc="-8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textile,</a:t>
            </a:r>
            <a:r>
              <a:rPr sz="2400" b="1" i="1" spc="-75" dirty="0">
                <a:latin typeface="Trebuchet MS"/>
                <a:cs typeface="Trebuchet MS"/>
              </a:rPr>
              <a:t> </a:t>
            </a:r>
            <a:r>
              <a:rPr sz="2400" b="1" i="1" spc="-10" dirty="0">
                <a:latin typeface="Trebuchet MS"/>
                <a:cs typeface="Trebuchet MS"/>
              </a:rPr>
              <a:t>rubber </a:t>
            </a:r>
            <a:r>
              <a:rPr sz="2400" b="1" i="1" dirty="0">
                <a:latin typeface="Trebuchet MS"/>
                <a:cs typeface="Trebuchet MS"/>
              </a:rPr>
              <a:t>and</a:t>
            </a:r>
            <a:r>
              <a:rPr sz="2400" b="1" i="1" spc="-100" dirty="0">
                <a:latin typeface="Trebuchet MS"/>
                <a:cs typeface="Trebuchet MS"/>
              </a:rPr>
              <a:t> </a:t>
            </a:r>
            <a:r>
              <a:rPr sz="2400" b="1" i="1" spc="-30" dirty="0">
                <a:latin typeface="Trebuchet MS"/>
                <a:cs typeface="Trebuchet MS"/>
              </a:rPr>
              <a:t>sugar,</a:t>
            </a:r>
            <a:r>
              <a:rPr sz="2400" b="1" i="1" spc="-7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tea,</a:t>
            </a:r>
            <a:r>
              <a:rPr sz="2400" b="1" i="1" spc="-100" dirty="0">
                <a:latin typeface="Trebuchet MS"/>
                <a:cs typeface="Trebuchet MS"/>
              </a:rPr>
              <a:t> </a:t>
            </a:r>
            <a:r>
              <a:rPr sz="2400" b="1" i="1" spc="-10" dirty="0">
                <a:latin typeface="Trebuchet MS"/>
                <a:cs typeface="Trebuchet MS"/>
              </a:rPr>
              <a:t>coffee etc..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98975" y="2005710"/>
            <a:ext cx="36296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2915" indent="-2540" algn="just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4635" algn="l"/>
              </a:tabLst>
            </a:pPr>
            <a:r>
              <a:rPr sz="2400" b="1" i="1" dirty="0">
                <a:latin typeface="Trebuchet MS"/>
                <a:cs typeface="Trebuchet MS"/>
              </a:rPr>
              <a:t>	Use</a:t>
            </a:r>
            <a:r>
              <a:rPr sz="2400" b="1" i="1" spc="-2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minerals</a:t>
            </a:r>
            <a:r>
              <a:rPr sz="2400" b="1" i="1" spc="-1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as</a:t>
            </a:r>
            <a:r>
              <a:rPr sz="2400" b="1" i="1" spc="-20" dirty="0">
                <a:latin typeface="Trebuchet MS"/>
                <a:cs typeface="Trebuchet MS"/>
              </a:rPr>
              <a:t> </a:t>
            </a:r>
            <a:r>
              <a:rPr sz="2400" b="1" i="1" spc="-25" dirty="0">
                <a:latin typeface="Trebuchet MS"/>
                <a:cs typeface="Trebuchet MS"/>
              </a:rPr>
              <a:t>raw </a:t>
            </a:r>
            <a:r>
              <a:rPr sz="2400" b="1" i="1" spc="-10" dirty="0">
                <a:latin typeface="Trebuchet MS"/>
                <a:cs typeface="Trebuchet MS"/>
              </a:rPr>
              <a:t>materials.</a:t>
            </a:r>
            <a:endParaRPr sz="2400">
              <a:latin typeface="Trebuchet MS"/>
              <a:cs typeface="Trebuchet MS"/>
            </a:endParaRPr>
          </a:p>
          <a:p>
            <a:pPr marL="12700" marR="5080" indent="-2540" algn="just">
              <a:lnSpc>
                <a:spcPct val="100000"/>
              </a:lnSpc>
              <a:buSzPct val="95833"/>
              <a:buFont typeface="Wingdings"/>
              <a:buChar char=""/>
              <a:tabLst>
                <a:tab pos="254635" algn="l"/>
              </a:tabLst>
            </a:pPr>
            <a:r>
              <a:rPr sz="2400" b="1" i="1" dirty="0">
                <a:latin typeface="Trebuchet MS"/>
                <a:cs typeface="Trebuchet MS"/>
              </a:rPr>
              <a:t>	Iron</a:t>
            </a:r>
            <a:r>
              <a:rPr sz="2400" b="1" i="1" spc="-5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and</a:t>
            </a:r>
            <a:r>
              <a:rPr sz="2400" b="1" i="1" spc="-2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steel,</a:t>
            </a:r>
            <a:r>
              <a:rPr sz="2400" b="1" i="1" spc="-40" dirty="0">
                <a:latin typeface="Trebuchet MS"/>
                <a:cs typeface="Trebuchet MS"/>
              </a:rPr>
              <a:t> </a:t>
            </a:r>
            <a:r>
              <a:rPr sz="2400" b="1" i="1" spc="-10" dirty="0">
                <a:latin typeface="Trebuchet MS"/>
                <a:cs typeface="Trebuchet MS"/>
              </a:rPr>
              <a:t>cement, </a:t>
            </a:r>
            <a:r>
              <a:rPr sz="2400" b="1" i="1" dirty="0">
                <a:latin typeface="Trebuchet MS"/>
                <a:cs typeface="Trebuchet MS"/>
              </a:rPr>
              <a:t>aluminum,</a:t>
            </a:r>
            <a:r>
              <a:rPr sz="2400" b="1" i="1" spc="-8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machine</a:t>
            </a:r>
            <a:r>
              <a:rPr sz="2400" b="1" i="1" spc="-75" dirty="0">
                <a:latin typeface="Trebuchet MS"/>
                <a:cs typeface="Trebuchet MS"/>
              </a:rPr>
              <a:t> </a:t>
            </a:r>
            <a:r>
              <a:rPr sz="2400" b="1" i="1" spc="-20" dirty="0">
                <a:latin typeface="Trebuchet MS"/>
                <a:cs typeface="Trebuchet MS"/>
              </a:rPr>
              <a:t>tools etc…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115561" y="1524761"/>
            <a:ext cx="76200" cy="5334000"/>
          </a:xfrm>
          <a:custGeom>
            <a:avLst/>
            <a:gdLst/>
            <a:ahLst/>
            <a:cxnLst/>
            <a:rect l="l" t="t" r="r" b="b"/>
            <a:pathLst>
              <a:path w="76200" h="5334000">
                <a:moveTo>
                  <a:pt x="0" y="0"/>
                </a:moveTo>
                <a:lnTo>
                  <a:pt x="76200" y="5333999"/>
                </a:lnTo>
              </a:path>
            </a:pathLst>
          </a:custGeom>
          <a:ln w="28956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152" y="352043"/>
            <a:ext cx="7025640" cy="6294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886200"/>
            <a:ext cx="4343400" cy="2743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3886200"/>
            <a:ext cx="4343400" cy="28194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572761" y="991361"/>
            <a:ext cx="1905" cy="5867400"/>
          </a:xfrm>
          <a:custGeom>
            <a:avLst/>
            <a:gdLst/>
            <a:ahLst/>
            <a:cxnLst/>
            <a:rect l="l" t="t" r="r" b="b"/>
            <a:pathLst>
              <a:path w="1904" h="5867400">
                <a:moveTo>
                  <a:pt x="0" y="5867399"/>
                </a:moveTo>
                <a:lnTo>
                  <a:pt x="1650" y="0"/>
                </a:lnTo>
              </a:path>
            </a:pathLst>
          </a:custGeom>
          <a:ln w="38100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1090929"/>
            <a:ext cx="2978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Basic/key</a:t>
            </a:r>
            <a:r>
              <a:rPr sz="2400" b="1" u="sng" spc="-20" dirty="0"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10" dirty="0"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industries: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763013"/>
            <a:ext cx="387667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1115" indent="-825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sz="2000" b="1" i="1" dirty="0">
                <a:latin typeface="Trebuchet MS"/>
                <a:cs typeface="Trebuchet MS"/>
              </a:rPr>
              <a:t>	Supply</a:t>
            </a:r>
            <a:r>
              <a:rPr sz="2000" b="1" i="1" spc="-20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their</a:t>
            </a:r>
            <a:r>
              <a:rPr sz="2000" b="1" i="1" spc="-35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products</a:t>
            </a:r>
            <a:r>
              <a:rPr sz="2000" b="1" i="1" spc="-30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or</a:t>
            </a:r>
            <a:r>
              <a:rPr sz="2000" b="1" i="1" spc="-15" dirty="0">
                <a:latin typeface="Trebuchet MS"/>
                <a:cs typeface="Trebuchet MS"/>
              </a:rPr>
              <a:t> </a:t>
            </a:r>
            <a:r>
              <a:rPr sz="2000" b="1" i="1" spc="-25" dirty="0">
                <a:latin typeface="Trebuchet MS"/>
                <a:cs typeface="Trebuchet MS"/>
              </a:rPr>
              <a:t>raw </a:t>
            </a:r>
            <a:r>
              <a:rPr sz="2000" b="1" i="1" dirty="0">
                <a:latin typeface="Trebuchet MS"/>
                <a:cs typeface="Trebuchet MS"/>
              </a:rPr>
              <a:t>materials</a:t>
            </a:r>
            <a:r>
              <a:rPr sz="2000" b="1" i="1" spc="-70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to</a:t>
            </a:r>
            <a:r>
              <a:rPr sz="2000" b="1" i="1" spc="-10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manufacture</a:t>
            </a:r>
            <a:r>
              <a:rPr sz="2000" b="1" i="1" spc="-35" dirty="0">
                <a:latin typeface="Trebuchet MS"/>
                <a:cs typeface="Trebuchet MS"/>
              </a:rPr>
              <a:t> </a:t>
            </a:r>
            <a:r>
              <a:rPr sz="2000" b="1" i="1" spc="-10" dirty="0">
                <a:latin typeface="Trebuchet MS"/>
                <a:cs typeface="Trebuchet MS"/>
              </a:rPr>
              <a:t>other goods.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Wingdings"/>
              <a:buChar char=""/>
            </a:pPr>
            <a:endParaRPr sz="2000">
              <a:latin typeface="Trebuchet MS"/>
              <a:cs typeface="Trebuchet MS"/>
            </a:endParaRPr>
          </a:p>
          <a:p>
            <a:pPr marL="12700" marR="5080" indent="-8255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sz="2000" b="1" i="1" dirty="0">
                <a:latin typeface="Trebuchet MS"/>
                <a:cs typeface="Trebuchet MS"/>
              </a:rPr>
              <a:t>	E.g.:</a:t>
            </a:r>
            <a:r>
              <a:rPr sz="2000" b="1" i="1" spc="-10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iron</a:t>
            </a:r>
            <a:r>
              <a:rPr sz="2000" b="1" i="1" spc="-45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and</a:t>
            </a:r>
            <a:r>
              <a:rPr sz="2000" b="1" i="1" spc="-35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steel</a:t>
            </a:r>
            <a:r>
              <a:rPr sz="2000" b="1" i="1" spc="-40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and</a:t>
            </a:r>
            <a:r>
              <a:rPr sz="2000" b="1" i="1" spc="-30" dirty="0">
                <a:latin typeface="Trebuchet MS"/>
                <a:cs typeface="Trebuchet MS"/>
              </a:rPr>
              <a:t> </a:t>
            </a:r>
            <a:r>
              <a:rPr sz="2000" b="1" i="1" spc="-10" dirty="0">
                <a:latin typeface="Trebuchet MS"/>
                <a:cs typeface="Trebuchet MS"/>
              </a:rPr>
              <a:t>copper </a:t>
            </a:r>
            <a:r>
              <a:rPr sz="2000" b="1" i="1" dirty="0">
                <a:latin typeface="Trebuchet MS"/>
                <a:cs typeface="Trebuchet MS"/>
              </a:rPr>
              <a:t>smelting,</a:t>
            </a:r>
            <a:r>
              <a:rPr sz="2000" b="1" i="1" spc="-65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aluminum</a:t>
            </a:r>
            <a:r>
              <a:rPr sz="2000" b="1" i="1" spc="-50" dirty="0">
                <a:latin typeface="Trebuchet MS"/>
                <a:cs typeface="Trebuchet MS"/>
              </a:rPr>
              <a:t> </a:t>
            </a:r>
            <a:r>
              <a:rPr sz="2000" b="1" i="1" spc="-10" dirty="0">
                <a:latin typeface="Trebuchet MS"/>
                <a:cs typeface="Trebuchet MS"/>
              </a:rPr>
              <a:t>smelting.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7575" y="1090929"/>
            <a:ext cx="3045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Consumer</a:t>
            </a:r>
            <a:r>
              <a:rPr sz="24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Industries: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7575" y="1823669"/>
            <a:ext cx="3952875" cy="155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635" indent="-12382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"/>
              <a:tabLst>
                <a:tab pos="127635" algn="l"/>
              </a:tabLst>
            </a:pPr>
            <a:r>
              <a:rPr sz="2000" b="1" i="1" dirty="0">
                <a:latin typeface="Trebuchet MS"/>
                <a:cs typeface="Trebuchet MS"/>
              </a:rPr>
              <a:t>Produce</a:t>
            </a:r>
            <a:r>
              <a:rPr sz="2000" b="1" i="1" spc="-50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goods</a:t>
            </a:r>
            <a:r>
              <a:rPr sz="2000" b="1" i="1" spc="-35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for</a:t>
            </a:r>
            <a:r>
              <a:rPr sz="2000" b="1" i="1" spc="-10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direct</a:t>
            </a:r>
            <a:r>
              <a:rPr sz="2000" b="1" i="1" spc="-45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use</a:t>
            </a:r>
            <a:r>
              <a:rPr sz="2000" b="1" i="1" spc="-40" dirty="0">
                <a:latin typeface="Trebuchet MS"/>
                <a:cs typeface="Trebuchet MS"/>
              </a:rPr>
              <a:t> </a:t>
            </a:r>
            <a:r>
              <a:rPr sz="2000" b="1" i="1" spc="-25" dirty="0">
                <a:latin typeface="Trebuchet MS"/>
                <a:cs typeface="Trebuchet MS"/>
              </a:rPr>
              <a:t>by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spc="-10" dirty="0">
                <a:latin typeface="Trebuchet MS"/>
                <a:cs typeface="Trebuchet MS"/>
              </a:rPr>
              <a:t>consumers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000">
              <a:latin typeface="Trebuchet MS"/>
              <a:cs typeface="Trebuchet MS"/>
            </a:endParaRPr>
          </a:p>
          <a:p>
            <a:pPr marL="12700" marR="105410" indent="-8255">
              <a:lnSpc>
                <a:spcPct val="100000"/>
              </a:lnSpc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sz="2000" b="1" i="1" dirty="0">
                <a:latin typeface="Trebuchet MS"/>
                <a:cs typeface="Trebuchet MS"/>
              </a:rPr>
              <a:t>	E.g.:</a:t>
            </a:r>
            <a:r>
              <a:rPr sz="2000" b="1" i="1" spc="-60" dirty="0">
                <a:latin typeface="Trebuchet MS"/>
                <a:cs typeface="Trebuchet MS"/>
              </a:rPr>
              <a:t> </a:t>
            </a:r>
            <a:r>
              <a:rPr sz="2000" b="1" i="1" spc="-25" dirty="0">
                <a:latin typeface="Trebuchet MS"/>
                <a:cs typeface="Trebuchet MS"/>
              </a:rPr>
              <a:t>sugar,</a:t>
            </a:r>
            <a:r>
              <a:rPr sz="2000" b="1" i="1" spc="-85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toothpaste,</a:t>
            </a:r>
            <a:r>
              <a:rPr sz="2000" b="1" i="1" spc="-100" dirty="0">
                <a:latin typeface="Trebuchet MS"/>
                <a:cs typeface="Trebuchet MS"/>
              </a:rPr>
              <a:t> </a:t>
            </a:r>
            <a:r>
              <a:rPr sz="2000" b="1" i="1" spc="-20" dirty="0">
                <a:latin typeface="Trebuchet MS"/>
                <a:cs typeface="Trebuchet MS"/>
              </a:rPr>
              <a:t>paper, </a:t>
            </a:r>
            <a:r>
              <a:rPr sz="2000" b="1" i="1" dirty="0">
                <a:latin typeface="Trebuchet MS"/>
                <a:cs typeface="Trebuchet MS"/>
              </a:rPr>
              <a:t>fans</a:t>
            </a:r>
            <a:r>
              <a:rPr sz="2000" b="1" i="1" spc="-45" dirty="0">
                <a:latin typeface="Trebuchet MS"/>
                <a:cs typeface="Trebuchet MS"/>
              </a:rPr>
              <a:t> </a:t>
            </a:r>
            <a:r>
              <a:rPr sz="2000" b="1" i="1" spc="-20" dirty="0">
                <a:latin typeface="Trebuchet MS"/>
                <a:cs typeface="Trebuchet MS"/>
              </a:rPr>
              <a:t>etc…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587" y="121920"/>
            <a:ext cx="8223504" cy="6202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0" y="819911"/>
            <a:ext cx="4592320" cy="6057900"/>
            <a:chOff x="152400" y="819911"/>
            <a:chExt cx="4592320" cy="60579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3886199"/>
              <a:ext cx="4358640" cy="29717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761" y="838961"/>
              <a:ext cx="152400" cy="6019800"/>
            </a:xfrm>
            <a:custGeom>
              <a:avLst/>
              <a:gdLst/>
              <a:ahLst/>
              <a:cxnLst/>
              <a:rect l="l" t="t" r="r" b="b"/>
              <a:pathLst>
                <a:path w="152400" h="6019800">
                  <a:moveTo>
                    <a:pt x="0" y="0"/>
                  </a:moveTo>
                  <a:lnTo>
                    <a:pt x="152400" y="6019799"/>
                  </a:lnTo>
                </a:path>
              </a:pathLst>
            </a:custGeom>
            <a:ln w="38100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3809998"/>
            <a:ext cx="4343399" cy="3048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786129"/>
            <a:ext cx="3196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rebuchet MS"/>
                <a:cs typeface="Trebuchet MS"/>
              </a:rPr>
              <a:t>Small</a:t>
            </a:r>
            <a:r>
              <a:rPr sz="2400" b="1" u="sng" spc="-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rebuchet MS"/>
                <a:cs typeface="Trebuchet MS"/>
              </a:rPr>
              <a:t>scale</a:t>
            </a:r>
            <a:r>
              <a:rPr sz="2400" b="1" u="sng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rebuchet MS"/>
                <a:cs typeface="Trebuchet MS"/>
              </a:rPr>
              <a:t>Industries: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1517650"/>
            <a:ext cx="400812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7175" indent="-254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b="1" i="1" dirty="0">
                <a:latin typeface="Trebuchet MS"/>
                <a:cs typeface="Trebuchet MS"/>
              </a:rPr>
              <a:t>	maximum</a:t>
            </a:r>
            <a:r>
              <a:rPr sz="2400" b="1" i="1" spc="-6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investment</a:t>
            </a:r>
            <a:r>
              <a:rPr sz="2400" b="1" i="1" spc="-45" dirty="0">
                <a:latin typeface="Trebuchet MS"/>
                <a:cs typeface="Trebuchet MS"/>
              </a:rPr>
              <a:t> </a:t>
            </a:r>
            <a:r>
              <a:rPr sz="2400" b="1" i="1" spc="-25" dirty="0">
                <a:latin typeface="Trebuchet MS"/>
                <a:cs typeface="Trebuchet MS"/>
              </a:rPr>
              <a:t>is </a:t>
            </a:r>
            <a:r>
              <a:rPr sz="2400" b="1" i="1" dirty="0">
                <a:latin typeface="Trebuchet MS"/>
                <a:cs typeface="Trebuchet MS"/>
              </a:rPr>
              <a:t>allowed</a:t>
            </a:r>
            <a:r>
              <a:rPr sz="2400" b="1" i="1" spc="-3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on</a:t>
            </a:r>
            <a:r>
              <a:rPr sz="2400" b="1" i="1" spc="-1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assets</a:t>
            </a:r>
            <a:r>
              <a:rPr sz="2400" b="1" i="1" spc="-2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of</a:t>
            </a:r>
            <a:r>
              <a:rPr sz="2400" b="1" i="1" spc="-10" dirty="0">
                <a:latin typeface="Trebuchet MS"/>
                <a:cs typeface="Trebuchet MS"/>
              </a:rPr>
              <a:t> unit.</a:t>
            </a:r>
            <a:endParaRPr sz="2400">
              <a:latin typeface="Trebuchet MS"/>
              <a:cs typeface="Trebuchet MS"/>
            </a:endParaRPr>
          </a:p>
          <a:p>
            <a:pPr marL="12700" marR="540385" indent="-2540">
              <a:lnSpc>
                <a:spcPct val="100000"/>
              </a:lnSpc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b="1" i="1" dirty="0">
                <a:latin typeface="Trebuchet MS"/>
                <a:cs typeface="Trebuchet MS"/>
              </a:rPr>
              <a:t>	Run</a:t>
            </a:r>
            <a:r>
              <a:rPr sz="2400" b="1" i="1" spc="-4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by</a:t>
            </a:r>
            <a:r>
              <a:rPr sz="2400" b="1" i="1" spc="-3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less</a:t>
            </a:r>
            <a:r>
              <a:rPr sz="2400" b="1" i="1" spc="-4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number</a:t>
            </a:r>
            <a:r>
              <a:rPr sz="2400" b="1" i="1" spc="-35" dirty="0">
                <a:latin typeface="Trebuchet MS"/>
                <a:cs typeface="Trebuchet MS"/>
              </a:rPr>
              <a:t> of </a:t>
            </a:r>
            <a:r>
              <a:rPr sz="2400" b="1" i="1" spc="-10" dirty="0">
                <a:latin typeface="Trebuchet MS"/>
                <a:cs typeface="Trebuchet MS"/>
              </a:rPr>
              <a:t>people.</a:t>
            </a:r>
            <a:endParaRPr sz="2400">
              <a:latin typeface="Trebuchet MS"/>
              <a:cs typeface="Trebuchet MS"/>
            </a:endParaRPr>
          </a:p>
          <a:p>
            <a:pPr marL="283210" indent="-273050">
              <a:lnSpc>
                <a:spcPct val="100000"/>
              </a:lnSpc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b="1" i="1" dirty="0">
                <a:latin typeface="Trebuchet MS"/>
                <a:cs typeface="Trebuchet MS"/>
              </a:rPr>
              <a:t>E.g.</a:t>
            </a:r>
            <a:r>
              <a:rPr sz="2400" b="1" i="1" spc="-7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khandasari,</a:t>
            </a:r>
            <a:r>
              <a:rPr sz="2400" b="1" i="1" spc="-6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gur</a:t>
            </a:r>
            <a:r>
              <a:rPr sz="2400" b="1" i="1" spc="-75" dirty="0">
                <a:latin typeface="Trebuchet MS"/>
                <a:cs typeface="Trebuchet MS"/>
              </a:rPr>
              <a:t> </a:t>
            </a:r>
            <a:r>
              <a:rPr sz="2400" b="1" i="1" spc="-20" dirty="0">
                <a:latin typeface="Trebuchet MS"/>
                <a:cs typeface="Trebuchet MS"/>
              </a:rPr>
              <a:t>etc…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7575" y="786129"/>
            <a:ext cx="3145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rebuchet MS"/>
                <a:cs typeface="Trebuchet MS"/>
              </a:rPr>
              <a:t>large</a:t>
            </a:r>
            <a:r>
              <a:rPr sz="2400" b="1" u="sng" spc="-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rebuchet MS"/>
                <a:cs typeface="Trebuchet MS"/>
              </a:rPr>
              <a:t>scale</a:t>
            </a:r>
            <a:r>
              <a:rPr sz="2400" b="1" u="sng" spc="-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rebuchet MS"/>
                <a:cs typeface="Trebuchet MS"/>
              </a:rPr>
              <a:t>Industries: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7575" y="1517650"/>
            <a:ext cx="3928110" cy="216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890">
              <a:lnSpc>
                <a:spcPct val="100000"/>
              </a:lnSpc>
              <a:spcBef>
                <a:spcPts val="100"/>
              </a:spcBef>
              <a:buSzPct val="93750"/>
              <a:buFont typeface="Wingdings"/>
              <a:buChar char=""/>
              <a:tabLst>
                <a:tab pos="283210" algn="l"/>
              </a:tabLst>
            </a:pPr>
            <a:r>
              <a:rPr sz="2400" b="1" i="1" dirty="0">
                <a:latin typeface="Trebuchet MS"/>
                <a:cs typeface="Trebuchet MS"/>
              </a:rPr>
              <a:t>	If</a:t>
            </a:r>
            <a:r>
              <a:rPr sz="2400" b="1" i="1" spc="-2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the</a:t>
            </a:r>
            <a:r>
              <a:rPr sz="2400" b="1" i="1" spc="-1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investment is</a:t>
            </a:r>
            <a:r>
              <a:rPr sz="2400" b="1" i="1" spc="-10" dirty="0">
                <a:latin typeface="Trebuchet MS"/>
                <a:cs typeface="Trebuchet MS"/>
              </a:rPr>
              <a:t> </a:t>
            </a:r>
            <a:r>
              <a:rPr sz="2400" b="1" i="1" spc="-20" dirty="0">
                <a:latin typeface="Trebuchet MS"/>
                <a:cs typeface="Trebuchet MS"/>
              </a:rPr>
              <a:t>more </a:t>
            </a:r>
            <a:r>
              <a:rPr sz="2400" b="1" i="1" dirty="0">
                <a:latin typeface="Trebuchet MS"/>
                <a:cs typeface="Trebuchet MS"/>
              </a:rPr>
              <a:t>than</a:t>
            </a:r>
            <a:r>
              <a:rPr sz="2400" b="1" i="1" spc="-2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one</a:t>
            </a:r>
            <a:r>
              <a:rPr sz="2400" b="1" i="1" spc="-2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crore,</a:t>
            </a:r>
            <a:r>
              <a:rPr sz="2400" b="1" i="1" spc="-2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then</a:t>
            </a:r>
            <a:r>
              <a:rPr sz="2400" b="1" i="1" spc="-2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it</a:t>
            </a:r>
            <a:r>
              <a:rPr sz="2400" b="1" i="1" spc="-20" dirty="0">
                <a:latin typeface="Trebuchet MS"/>
                <a:cs typeface="Trebuchet MS"/>
              </a:rPr>
              <a:t> </a:t>
            </a:r>
            <a:r>
              <a:rPr sz="2400" b="1" i="1" spc="-25" dirty="0">
                <a:latin typeface="Trebuchet MS"/>
                <a:cs typeface="Trebuchet MS"/>
              </a:rPr>
              <a:t>is </a:t>
            </a:r>
            <a:r>
              <a:rPr sz="2400" b="1" i="1" dirty="0">
                <a:latin typeface="Trebuchet MS"/>
                <a:cs typeface="Trebuchet MS"/>
              </a:rPr>
              <a:t>known</a:t>
            </a:r>
            <a:r>
              <a:rPr sz="2400" b="1" i="1" spc="-5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as</a:t>
            </a:r>
            <a:r>
              <a:rPr sz="2400" b="1" i="1" spc="-50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large</a:t>
            </a:r>
            <a:r>
              <a:rPr sz="2400" b="1" i="1" spc="-50" dirty="0">
                <a:latin typeface="Trebuchet MS"/>
                <a:cs typeface="Trebuchet MS"/>
              </a:rPr>
              <a:t> </a:t>
            </a:r>
            <a:r>
              <a:rPr sz="2400" b="1" i="1" spc="-20" dirty="0">
                <a:latin typeface="Trebuchet MS"/>
                <a:cs typeface="Trebuchet MS"/>
              </a:rPr>
              <a:t>scale </a:t>
            </a:r>
            <a:r>
              <a:rPr sz="2400" b="1" i="1" spc="-10" dirty="0">
                <a:latin typeface="Trebuchet MS"/>
                <a:cs typeface="Trebuchet MS"/>
              </a:rPr>
              <a:t>industry.</a:t>
            </a:r>
            <a:endParaRPr sz="2400">
              <a:latin typeface="Trebuchet MS"/>
              <a:cs typeface="Trebuchet MS"/>
            </a:endParaRPr>
          </a:p>
          <a:p>
            <a:pPr marL="283210" indent="-279400">
              <a:lnSpc>
                <a:spcPct val="100000"/>
              </a:lnSpc>
              <a:buSzPct val="93750"/>
              <a:buFont typeface="Wingdings"/>
              <a:buChar char=""/>
              <a:tabLst>
                <a:tab pos="283210" algn="l"/>
              </a:tabLst>
            </a:pPr>
            <a:r>
              <a:rPr sz="2400" b="1" i="1" dirty="0">
                <a:latin typeface="Trebuchet MS"/>
                <a:cs typeface="Trebuchet MS"/>
              </a:rPr>
              <a:t>Labours</a:t>
            </a:r>
            <a:r>
              <a:rPr sz="2400" b="1" i="1" spc="-45" dirty="0">
                <a:latin typeface="Trebuchet MS"/>
                <a:cs typeface="Trebuchet MS"/>
              </a:rPr>
              <a:t> </a:t>
            </a:r>
            <a:r>
              <a:rPr sz="2400" b="1" i="1" dirty="0">
                <a:latin typeface="Trebuchet MS"/>
                <a:cs typeface="Trebuchet MS"/>
              </a:rPr>
              <a:t>are</a:t>
            </a:r>
            <a:r>
              <a:rPr sz="2400" b="1" i="1" spc="-20" dirty="0">
                <a:latin typeface="Trebuchet MS"/>
                <a:cs typeface="Trebuchet MS"/>
              </a:rPr>
              <a:t> </a:t>
            </a:r>
            <a:r>
              <a:rPr sz="2400" b="1" i="1" spc="-10" dirty="0">
                <a:latin typeface="Trebuchet MS"/>
                <a:cs typeface="Trebuchet MS"/>
              </a:rPr>
              <a:t>more.</a:t>
            </a:r>
            <a:endParaRPr sz="2400">
              <a:latin typeface="Trebuchet MS"/>
              <a:cs typeface="Trebuchet MS"/>
            </a:endParaRPr>
          </a:p>
          <a:p>
            <a:pPr marL="239395" indent="-233679">
              <a:lnSpc>
                <a:spcPct val="100000"/>
              </a:lnSpc>
              <a:spcBef>
                <a:spcPts val="20"/>
              </a:spcBef>
              <a:buSzPct val="92500"/>
              <a:buFont typeface="Wingdings"/>
              <a:buChar char=""/>
              <a:tabLst>
                <a:tab pos="239395" algn="l"/>
              </a:tabLst>
            </a:pPr>
            <a:r>
              <a:rPr sz="2000" b="1" i="1" dirty="0">
                <a:latin typeface="Trebuchet MS"/>
                <a:cs typeface="Trebuchet MS"/>
              </a:rPr>
              <a:t>E.g.:</a:t>
            </a:r>
            <a:r>
              <a:rPr sz="2000" b="1" i="1" spc="-15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cotton</a:t>
            </a:r>
            <a:r>
              <a:rPr sz="2000" b="1" i="1" spc="-35" dirty="0">
                <a:latin typeface="Trebuchet MS"/>
                <a:cs typeface="Trebuchet MS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textile</a:t>
            </a:r>
            <a:r>
              <a:rPr sz="2000" b="1" i="1" spc="-45" dirty="0">
                <a:latin typeface="Trebuchet MS"/>
                <a:cs typeface="Trebuchet MS"/>
              </a:rPr>
              <a:t> </a:t>
            </a:r>
            <a:r>
              <a:rPr sz="2000" b="1" i="1" spc="-10" dirty="0">
                <a:latin typeface="Trebuchet MS"/>
                <a:cs typeface="Trebuchet MS"/>
              </a:rPr>
              <a:t>industry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On the basis of</vt:lpstr>
      <vt:lpstr>Slide 7</vt:lpstr>
      <vt:lpstr>Basic/key industries:</vt:lpstr>
      <vt:lpstr>Small scale Industries:</vt:lpstr>
      <vt:lpstr>Public Sector: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sns</cp:lastModifiedBy>
  <cp:revision>1</cp:revision>
  <dcterms:created xsi:type="dcterms:W3CDTF">2023-10-12T10:58:09Z</dcterms:created>
  <dcterms:modified xsi:type="dcterms:W3CDTF">2023-10-12T11:08:30Z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2023-10-12T00:00:00Z</vt:filetime>
  </property>
  <property fmtid="{D5CDD505-2E9C-101B-9397-08002B2CF9AE}" pid="5" name="Producer">
    <vt:lpwstr>Microsoft® PowerPoint® 2013</vt:lpwstr>
  </property>
</Properties>
</file>