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63B85-30A8-5CFF-9F78-3ADC0F50FAF4}"/>
              </a:ext>
            </a:extLst>
          </p:cNvPr>
          <p:cNvSpPr txBox="1"/>
          <p:nvPr/>
        </p:nvSpPr>
        <p:spPr>
          <a:xfrm flipH="1">
            <a:off x="3643312" y="3871912"/>
            <a:ext cx="9658350" cy="34163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7200" dirty="0">
                <a:solidFill>
                  <a:srgbClr val="002060"/>
                </a:solidFill>
                <a:latin typeface="Arial Black" panose="020B0A04020102020204" pitchFamily="34" charset="0"/>
              </a:rPr>
              <a:t>Homophones </a:t>
            </a:r>
          </a:p>
          <a:p>
            <a:r>
              <a:rPr lang="en-IN" sz="7200" dirty="0">
                <a:solidFill>
                  <a:srgbClr val="002060"/>
                </a:solidFill>
                <a:latin typeface="Arial Black" panose="020B0A04020102020204" pitchFamily="34" charset="0"/>
              </a:rPr>
              <a:t>Homonyms</a:t>
            </a:r>
          </a:p>
          <a:p>
            <a:r>
              <a:rPr lang="en-IN" sz="7200" dirty="0">
                <a:solidFill>
                  <a:srgbClr val="002060"/>
                </a:solidFill>
                <a:latin typeface="Arial Black" panose="020B0A04020102020204" pitchFamily="34" charset="0"/>
              </a:rPr>
              <a:t>Homographs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83F3-A602-091A-699B-20885C680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6940F-1858-FAE9-428B-5D29E9731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DB4B7-7C4D-9BAC-AAFA-F81E5875C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0" t="32361" r="37188" b="13400"/>
          <a:stretch/>
        </p:blipFill>
        <p:spPr>
          <a:xfrm>
            <a:off x="3316855" y="942975"/>
            <a:ext cx="11570720" cy="7835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3E33F-C12F-6A73-FA67-669D82D08486}"/>
              </a:ext>
            </a:extLst>
          </p:cNvPr>
          <p:cNvSpPr txBox="1"/>
          <p:nvPr/>
        </p:nvSpPr>
        <p:spPr>
          <a:xfrm>
            <a:off x="2333373" y="2073338"/>
            <a:ext cx="143522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4800" dirty="0">
              <a:solidFill>
                <a:srgbClr val="2021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/>
            <a:endParaRPr lang="en-US" sz="4800" b="0" i="0" dirty="0">
              <a:solidFill>
                <a:srgbClr val="202122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/>
            <a:endParaRPr lang="en-US" sz="4800" dirty="0">
              <a:solidFill>
                <a:srgbClr val="2021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/>
            <a:endParaRPr lang="en-US" sz="4800" b="0" i="0" dirty="0">
              <a:solidFill>
                <a:srgbClr val="202122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/>
            <a:endParaRPr lang="en-US" sz="4000" dirty="0">
              <a:solidFill>
                <a:srgbClr val="2021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/>
            <a:endParaRPr lang="en-US" sz="4000" dirty="0">
              <a:solidFill>
                <a:srgbClr val="2021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/>
            <a:endParaRPr lang="en-US" sz="4000" dirty="0">
              <a:solidFill>
                <a:srgbClr val="2021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A91F1-AB3D-4029-4D99-C1264CDD6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0" t="35556" r="40923" b="20155"/>
          <a:stretch/>
        </p:blipFill>
        <p:spPr>
          <a:xfrm>
            <a:off x="1602357" y="2599731"/>
            <a:ext cx="8184609" cy="4893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4475F-5CA8-F009-1465-8E47CCB45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52" t="32274" r="46537" b="20155"/>
          <a:stretch/>
        </p:blipFill>
        <p:spPr>
          <a:xfrm>
            <a:off x="10180204" y="1424306"/>
            <a:ext cx="5211610" cy="3771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AB57C-DCFD-130C-EAA8-3833624FF0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3" t="32222" r="39829" b="16697"/>
          <a:stretch/>
        </p:blipFill>
        <p:spPr>
          <a:xfrm>
            <a:off x="10180204" y="5583386"/>
            <a:ext cx="5211610" cy="3593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78CB3-1A21-2AE7-97DA-93CF8C1BB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3" t="33889" r="43854" b="20417"/>
          <a:stretch/>
        </p:blipFill>
        <p:spPr>
          <a:xfrm>
            <a:off x="923924" y="2286000"/>
            <a:ext cx="7702154" cy="5199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943518-1D69-07E6-F98E-6C275D414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51" t="32361" r="42734" b="20000"/>
          <a:stretch/>
        </p:blipFill>
        <p:spPr>
          <a:xfrm>
            <a:off x="8810625" y="512525"/>
            <a:ext cx="6113189" cy="4188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ED84A-6FFB-0134-4888-7EA7C4BA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33" t="32639" r="42578" b="18055"/>
          <a:stretch/>
        </p:blipFill>
        <p:spPr>
          <a:xfrm>
            <a:off x="8810625" y="4886583"/>
            <a:ext cx="6113189" cy="4371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05118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DD9A4-AA5C-5450-A88D-D92900E1C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45" t="34695" r="41129" b="20430"/>
          <a:stretch/>
        </p:blipFill>
        <p:spPr>
          <a:xfrm>
            <a:off x="381000" y="2084803"/>
            <a:ext cx="8614642" cy="5761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9FF217-1C98-3F56-3CB2-58B3F6DC3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8" t="32297" r="41631" b="22362"/>
          <a:stretch/>
        </p:blipFill>
        <p:spPr>
          <a:xfrm>
            <a:off x="8341135" y="0"/>
            <a:ext cx="7028221" cy="4664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DE987-B75E-553F-BCAE-3DBA93810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68" t="34392" r="47581" b="16989"/>
          <a:stretch/>
        </p:blipFill>
        <p:spPr>
          <a:xfrm>
            <a:off x="8995643" y="4615787"/>
            <a:ext cx="5304768" cy="4612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6" name="Picture 2" descr="33,441 Thank You Stock Photos - Free &amp; Royalty-Free Stock Photos from  Dreamstime">
            <a:extLst>
              <a:ext uri="{FF2B5EF4-FFF2-40B4-BE49-F238E27FC236}">
                <a16:creationId xmlns:a16="http://schemas.microsoft.com/office/drawing/2014/main" id="{17A49489-19FF-CB8B-1D5F-6212DE29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6" y="709612"/>
            <a:ext cx="13239751" cy="82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2905125" y="1143001"/>
            <a:ext cx="127920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120</Words>
  <Application>Microsoft Office PowerPoint</Application>
  <PresentationFormat>Custom</PresentationFormat>
  <Paragraphs>57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NITHYA SNSACD</cp:lastModifiedBy>
  <cp:revision>7</cp:revision>
  <dcterms:created xsi:type="dcterms:W3CDTF">2006-08-16T00:00:00Z</dcterms:created>
  <dcterms:modified xsi:type="dcterms:W3CDTF">2023-06-23T14:24:02Z</dcterms:modified>
</cp:coreProperties>
</file>