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61" r:id="rId2"/>
    <p:sldId id="262" r:id="rId3"/>
    <p:sldId id="264" r:id="rId4"/>
    <p:sldId id="256" r:id="rId5"/>
    <p:sldId id="263" r:id="rId6"/>
    <p:sldId id="265" r:id="rId7"/>
    <p:sldId id="266" r:id="rId8"/>
    <p:sldId id="267" r:id="rId9"/>
    <p:sldId id="268" r:id="rId10"/>
    <p:sldId id="269" r:id="rId11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792SR1n/UEXwwkknMUAokbhR5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82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56005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202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41298" y="223009"/>
            <a:ext cx="1308102" cy="137089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/>
          <p:nvPr/>
        </p:nvSpPr>
        <p:spPr>
          <a:xfrm>
            <a:off x="15659100" y="114300"/>
            <a:ext cx="2628900" cy="10515600"/>
          </a:xfrm>
          <a:prstGeom prst="rect">
            <a:avLst/>
          </a:prstGeom>
          <a:solidFill>
            <a:srgbClr val="F6F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852E9F-636E-81E6-1B70-781EC95E7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010" y="274638"/>
            <a:ext cx="9927309" cy="1143000"/>
          </a:xfrm>
        </p:spPr>
        <p:txBody>
          <a:bodyPr/>
          <a:lstStyle/>
          <a:p>
            <a:r>
              <a:rPr lang="en-US" dirty="0"/>
              <a:t>RESPECTING OUR WORLD</a:t>
            </a:r>
            <a:endParaRPr lang="en-IN" dirty="0"/>
          </a:p>
        </p:txBody>
      </p:sp>
      <p:sp>
        <p:nvSpPr>
          <p:cNvPr id="146" name="Google Shape;146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AB50B-2E61-2FAF-9E74-F43519368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155" y="1630873"/>
            <a:ext cx="9927309" cy="62207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E7F57F9-EBE4-C0CD-0C23-E1C204BFB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8572" y="9639300"/>
            <a:ext cx="10985944" cy="10364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192330-61D9-ADFD-7316-D50311B7B3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-4088259" y="10012362"/>
            <a:ext cx="10005317" cy="5413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39987B-D005-DF56-5329-0F9107E6C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011" y="2101516"/>
            <a:ext cx="13555578" cy="699435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21E7A-E08E-5578-FA5C-4D41947287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1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333"/>
          </a:srgbClr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/>
          <p:nvPr/>
        </p:nvSpPr>
        <p:spPr>
          <a:xfrm>
            <a:off x="20965" y="9486642"/>
            <a:ext cx="12251245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4816EA-A16A-EE1E-9ABD-6F13A8132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778" y="274638"/>
            <a:ext cx="9437771" cy="1143000"/>
          </a:xfrm>
        </p:spPr>
        <p:txBody>
          <a:bodyPr/>
          <a:lstStyle/>
          <a:p>
            <a:r>
              <a:rPr lang="en-US" dirty="0"/>
              <a:t>To protect  animals from poaching</a:t>
            </a:r>
            <a:endParaRPr lang="en-IN" dirty="0"/>
          </a:p>
        </p:txBody>
      </p:sp>
      <p:sp>
        <p:nvSpPr>
          <p:cNvPr id="158" name="Google Shape;158;p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Respecting our world /English/</a:t>
            </a:r>
            <a:r>
              <a:rPr lang="en-US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Revathy</a:t>
            </a: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//SNS ACADEMY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5" name="Google Shape;155;p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/29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2ECFB-6266-E011-9BBF-7975AA2E47A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790700"/>
            <a:ext cx="13058775" cy="6553200"/>
          </a:xfrm>
        </p:spPr>
        <p:txBody>
          <a:bodyPr>
            <a:normAutofit/>
          </a:bodyPr>
          <a:lstStyle/>
          <a:p>
            <a:r>
              <a:rPr lang="en-US" dirty="0"/>
              <a:t>Skin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Fur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Tusk</a:t>
            </a:r>
          </a:p>
          <a:p>
            <a:pPr marL="114300" indent="0">
              <a:buNone/>
            </a:pPr>
            <a:endParaRPr lang="en-IN" dirty="0"/>
          </a:p>
        </p:txBody>
      </p:sp>
      <p:sp>
        <p:nvSpPr>
          <p:cNvPr id="156" name="Google Shape;156;p3"/>
          <p:cNvSpPr/>
          <p:nvPr/>
        </p:nvSpPr>
        <p:spPr>
          <a:xfrm>
            <a:off x="0" y="2066748"/>
            <a:ext cx="1354455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n-US" sz="3600" b="1" dirty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                                                                Horns</a:t>
            </a:r>
            <a:endParaRPr sz="3600" b="1" dirty="0">
              <a:solidFill>
                <a:schemeClr val="dk1"/>
              </a:solidFill>
              <a:latin typeface="Cambria"/>
              <a:ea typeface="Cambria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0E5AA6-B9E7-6746-B991-6826FF728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325" y="1603104"/>
            <a:ext cx="2662990" cy="19865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396199-26C4-FE9F-C487-D2116E848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149" y="4224337"/>
            <a:ext cx="3130900" cy="1838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AC22EC-39F9-79D2-4ADA-2BCB7820D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104" y="6345768"/>
            <a:ext cx="3036881" cy="2024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25E11E-4A72-73BE-34C6-5D05BF16C6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9972" y="2825587"/>
            <a:ext cx="4724578" cy="46358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333"/>
          </a:srgbClr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1E1E3A-0A60-94B0-362A-D5E76761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684" y="274638"/>
            <a:ext cx="12111790" cy="1143000"/>
          </a:xfrm>
        </p:spPr>
        <p:txBody>
          <a:bodyPr>
            <a:normAutofit/>
          </a:bodyPr>
          <a:lstStyle/>
          <a:p>
            <a:r>
              <a:rPr lang="en-US" dirty="0"/>
              <a:t>Animals with different body coverings</a:t>
            </a:r>
            <a:endParaRPr lang="en-IN" dirty="0"/>
          </a:p>
        </p:txBody>
      </p:sp>
      <p:sp>
        <p:nvSpPr>
          <p:cNvPr id="158" name="Google Shape;158;p3"/>
          <p:cNvSpPr txBox="1">
            <a:spLocks noGrp="1"/>
          </p:cNvSpPr>
          <p:nvPr>
            <p:ph type="ftr" idx="11"/>
          </p:nvPr>
        </p:nvSpPr>
        <p:spPr>
          <a:xfrm>
            <a:off x="5943600" y="9623425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Respecting our world /English/</a:t>
            </a:r>
            <a:r>
              <a:rPr lang="en-US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Revathy</a:t>
            </a: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//SNS ACADEMY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5" name="Google Shape;155;p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/29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54FF8C-5015-5389-26C6-BDFF5E7BE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230" y="2166645"/>
            <a:ext cx="11197892" cy="634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0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7436400" y="9258282"/>
            <a:ext cx="10851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0E1466-288F-EE9E-31E7-B2053697A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1361" y="854075"/>
            <a:ext cx="8320839" cy="1470025"/>
          </a:xfrm>
        </p:spPr>
        <p:txBody>
          <a:bodyPr/>
          <a:lstStyle/>
          <a:p>
            <a:r>
              <a:rPr lang="en-US" dirty="0"/>
              <a:t>SKIN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76CFC-5B74-BF73-9E48-A1BD43C13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324101"/>
            <a:ext cx="6938212" cy="4830678"/>
          </a:xfrm>
        </p:spPr>
        <p:txBody>
          <a:bodyPr>
            <a:normAutofit/>
          </a:bodyPr>
          <a:lstStyle/>
          <a:p>
            <a:r>
              <a:rPr lang="en-US" sz="4000" b="0" i="0" dirty="0">
                <a:solidFill>
                  <a:srgbClr val="4D5156"/>
                </a:solidFill>
                <a:effectLst/>
                <a:latin typeface="+mn-lt"/>
              </a:rPr>
              <a:t>Animal skins have long been valued particularly as </a:t>
            </a:r>
            <a:r>
              <a:rPr lang="en-US" sz="4000" b="0" i="0" dirty="0">
                <a:solidFill>
                  <a:srgbClr val="040C28"/>
                </a:solidFill>
                <a:effectLst/>
                <a:latin typeface="+mn-lt"/>
              </a:rPr>
              <a:t>raw materials for clothing (leather and wool), gloves (leather), shoes (leather), furniture (leather), blankets (wool), and other uses</a:t>
            </a:r>
            <a:r>
              <a:rPr lang="en-US" sz="4000" b="0" i="0" dirty="0">
                <a:solidFill>
                  <a:srgbClr val="4D5156"/>
                </a:solidFill>
                <a:effectLst/>
                <a:latin typeface="+mn-lt"/>
              </a:rPr>
              <a:t>.</a:t>
            </a:r>
            <a:endParaRPr lang="en-IN" sz="4000" dirty="0">
              <a:latin typeface="+mn-lt"/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ftr" idx="11"/>
          </p:nvPr>
        </p:nvSpPr>
        <p:spPr>
          <a:xfrm>
            <a:off x="7094621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Respecting our world /English/</a:t>
            </a:r>
            <a:r>
              <a:rPr lang="en-US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Revathy</a:t>
            </a: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//SNS ACADEMY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/29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46351D-EADB-AC90-63F4-939317A3D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2324100"/>
            <a:ext cx="7587915" cy="59696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7436419" y="9258300"/>
            <a:ext cx="10851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834C55-52AF-76D1-0022-80E83756C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042" y="274638"/>
            <a:ext cx="8442158" cy="1143000"/>
          </a:xfrm>
        </p:spPr>
        <p:txBody>
          <a:bodyPr/>
          <a:lstStyle/>
          <a:p>
            <a:r>
              <a:rPr lang="en-US" dirty="0"/>
              <a:t>FUR</a:t>
            </a:r>
            <a:endParaRPr lang="en-IN" dirty="0"/>
          </a:p>
        </p:txBody>
      </p:sp>
      <p:sp>
        <p:nvSpPr>
          <p:cNvPr id="93" name="Google Shape;93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/29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8EF4AA-340A-5268-8EBE-9D37353A21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95"/>
          <a:stretch/>
        </p:blipFill>
        <p:spPr>
          <a:xfrm>
            <a:off x="9496926" y="2258261"/>
            <a:ext cx="7764379" cy="30797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E4493D-D126-D2F3-7B21-6A02FE0B1D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580"/>
          <a:stretch/>
        </p:blipFill>
        <p:spPr>
          <a:xfrm>
            <a:off x="9144000" y="5895264"/>
            <a:ext cx="8117305" cy="2959978"/>
          </a:xfrm>
          <a:prstGeom prst="rect">
            <a:avLst/>
          </a:prstGeom>
        </p:spPr>
      </p:pic>
      <p:sp>
        <p:nvSpPr>
          <p:cNvPr id="5" name="Google Shape;153;p3">
            <a:extLst>
              <a:ext uri="{FF2B5EF4-FFF2-40B4-BE49-F238E27FC236}">
                <a16:creationId xmlns:a16="http://schemas.microsoft.com/office/drawing/2014/main" id="{7A519B24-5FCC-4396-E709-CFBEB6EC7BE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8069179" y="9783862"/>
            <a:ext cx="8197515" cy="2205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Respecting our world /English/</a:t>
            </a:r>
            <a:r>
              <a:rPr lang="en-US" sz="1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Revathy</a:t>
            </a:r>
            <a:r>
              <a:rPr lang="en-US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//SNS ACADEMY</a:t>
            </a:r>
          </a:p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FF1710-94A6-393A-4117-4346ECA5C46C}"/>
              </a:ext>
            </a:extLst>
          </p:cNvPr>
          <p:cNvSpPr txBox="1"/>
          <p:nvPr/>
        </p:nvSpPr>
        <p:spPr>
          <a:xfrm>
            <a:off x="1205163" y="2324101"/>
            <a:ext cx="776437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Fur is a thick growth of hair that covers the skin of mammals. It consists of a combination of oily guard hair on top and thick underfur beneath. The guard hair keeps moisture from reaching the skin; the underfur acts as an insulating blanket that keeps the animal warm.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54845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57C5F-3529-F46C-F3CD-9F0093F6C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4757" y="689811"/>
            <a:ext cx="4684295" cy="818147"/>
          </a:xfrm>
        </p:spPr>
        <p:txBody>
          <a:bodyPr/>
          <a:lstStyle/>
          <a:p>
            <a:r>
              <a:rPr lang="en-US" dirty="0"/>
              <a:t>TUSK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B9FC17-6BAB-56CB-7D79-356CB52B9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52" y="2919162"/>
            <a:ext cx="5715000" cy="471688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71EDF00-6662-A811-8E5D-36A44614E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2502567"/>
            <a:ext cx="8895348" cy="6513096"/>
          </a:xfrm>
        </p:spPr>
        <p:txBody>
          <a:bodyPr>
            <a:noAutofit/>
          </a:bodyPr>
          <a:lstStyle/>
          <a:p>
            <a:pPr algn="l"/>
            <a:r>
              <a:rPr lang="en-US" sz="4000" b="0" i="0" dirty="0">
                <a:solidFill>
                  <a:srgbClr val="202124"/>
                </a:solidFill>
                <a:effectLst/>
                <a:latin typeface="+mn-lt"/>
              </a:rPr>
              <a:t>Their tusks are actually teeth</a:t>
            </a:r>
          </a:p>
          <a:p>
            <a:pPr marL="596900" indent="-571500">
              <a:buFont typeface="Arial" panose="020B0604020202020204" pitchFamily="34" charset="0"/>
              <a:buChar char="•"/>
            </a:pPr>
            <a:r>
              <a:rPr lang="en-US" sz="4000" b="0" i="0" dirty="0">
                <a:solidFill>
                  <a:srgbClr val="202124"/>
                </a:solidFill>
                <a:effectLst/>
                <a:latin typeface="+mn-lt"/>
              </a:rPr>
              <a:t>Elephant tusks are actually </a:t>
            </a:r>
            <a:r>
              <a:rPr lang="en-US" sz="4000" b="0" i="0" dirty="0">
                <a:solidFill>
                  <a:srgbClr val="040C28"/>
                </a:solidFill>
                <a:effectLst/>
                <a:latin typeface="+mn-lt"/>
              </a:rPr>
              <a:t>enlarged incisor teeth which first appear when elephants are around 2 years old</a:t>
            </a:r>
            <a:r>
              <a:rPr lang="en-US" sz="4000" b="0" i="0" dirty="0">
                <a:solidFill>
                  <a:srgbClr val="202124"/>
                </a:solidFill>
                <a:effectLst/>
                <a:latin typeface="+mn-lt"/>
              </a:rPr>
              <a:t>.</a:t>
            </a:r>
          </a:p>
          <a:p>
            <a:pPr marL="596900" indent="-571500">
              <a:buFont typeface="Arial" panose="020B0604020202020204" pitchFamily="34" charset="0"/>
              <a:buChar char="•"/>
            </a:pPr>
            <a:r>
              <a:rPr lang="en-US" sz="4000" b="0" i="0" dirty="0">
                <a:solidFill>
                  <a:srgbClr val="202124"/>
                </a:solidFill>
                <a:effectLst/>
                <a:latin typeface="+mn-lt"/>
              </a:rPr>
              <a:t> Tusks continue growing throughout their lives. Tusks are used to help with feeding - </a:t>
            </a:r>
            <a:r>
              <a:rPr lang="en-US" sz="4000" b="0" i="0" dirty="0" err="1">
                <a:solidFill>
                  <a:srgbClr val="202124"/>
                </a:solidFill>
                <a:effectLst/>
                <a:latin typeface="+mn-lt"/>
              </a:rPr>
              <a:t>prising</a:t>
            </a:r>
            <a:r>
              <a:rPr lang="en-US" sz="4000" b="0" i="0" dirty="0">
                <a:solidFill>
                  <a:srgbClr val="202124"/>
                </a:solidFill>
                <a:effectLst/>
                <a:latin typeface="+mn-lt"/>
              </a:rPr>
              <a:t> bark off trees or digging up roots - or as a defense when fighting.</a:t>
            </a:r>
            <a:endParaRPr lang="en-IN" sz="40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EA391-471E-224F-C850-011E5A368F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6FA603-5776-0530-5DB4-0BCFFF7FC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28078"/>
            <a:ext cx="10851821" cy="787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D90FC0-027F-5A57-4FF3-5C6EB8560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397331"/>
            <a:ext cx="10851821" cy="7875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218A31-2DFD-7B7B-50E6-8B8B3D415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981" y="9639300"/>
            <a:ext cx="4102964" cy="28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9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1F23C-6B90-F35E-10F5-2D985D03A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988" y="320843"/>
            <a:ext cx="11694695" cy="1010652"/>
          </a:xfrm>
        </p:spPr>
        <p:txBody>
          <a:bodyPr/>
          <a:lstStyle/>
          <a:p>
            <a:r>
              <a:rPr lang="en-US" dirty="0"/>
              <a:t>HORNS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B0ECB-0CE7-C4CA-79ED-3FC905C39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1075" y="2695074"/>
            <a:ext cx="8149388" cy="4700337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Horns are composed of a bony core covered with a sheath of keratin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. Unlike antlers, horns are never branched, but they do vary from species to species in shape and size. The growth of horns is completely different from that of antlers.</a:t>
            </a:r>
          </a:p>
          <a:p>
            <a:pPr marL="482600" indent="-4572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Horn may be used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as a material in tools, furniture and decoration</a:t>
            </a: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, among other uses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9EC7F-3811-372D-E6AC-079B73B9EE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352C4F-CA78-B38F-B711-48CE0D05FB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27" t="513" r="1041" b="4427"/>
          <a:stretch/>
        </p:blipFill>
        <p:spPr>
          <a:xfrm>
            <a:off x="10635914" y="1949360"/>
            <a:ext cx="6481011" cy="6697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4719B3-1D59-B1FE-80F4-E7BDE447B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70412"/>
            <a:ext cx="10395284" cy="1010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8876AD-D964-EFD1-97FB-A2A87CF42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370" y="9775739"/>
            <a:ext cx="6721641" cy="32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09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28E740-52D7-E46E-AAD7-B8C5E107C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654" y="1566110"/>
            <a:ext cx="12705346" cy="64389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6D10F-617D-C505-A1A8-F036F8CF63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E2B48F-D5A9-7C7F-2917-1BB022CD6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6463" y="9486220"/>
            <a:ext cx="10851821" cy="10364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173F1E-6D61-4548-87CE-8CA068E84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 flipV="1">
            <a:off x="1572126" y="10004425"/>
            <a:ext cx="6962274" cy="66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54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2852A9-9289-0CFE-249E-B9C70F8A3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8" r="2686" b="17297"/>
          <a:stretch/>
        </p:blipFill>
        <p:spPr>
          <a:xfrm>
            <a:off x="2061409" y="818565"/>
            <a:ext cx="13178591" cy="8114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290D69-FE2C-FAA5-AB72-10E6C059F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463" y="4405820"/>
            <a:ext cx="7773074" cy="14753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8F16E-D8E1-23C8-A9A5-FFDDA97B37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EADEBE-6E69-3C3D-A5C6-F372F70B8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50590"/>
            <a:ext cx="10851821" cy="1036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2B2E47-56E8-9CAB-2F67-B0DF55A94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0421" y="9849852"/>
            <a:ext cx="8454189" cy="43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39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281</Words>
  <Application>Microsoft Office PowerPoint</Application>
  <PresentationFormat>Custom</PresentationFormat>
  <Paragraphs>39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Google Sans</vt:lpstr>
      <vt:lpstr>Office Theme</vt:lpstr>
      <vt:lpstr>RESPECTING OUR WORLD</vt:lpstr>
      <vt:lpstr>To protect  animals from poaching</vt:lpstr>
      <vt:lpstr>Animals with different body coverings</vt:lpstr>
      <vt:lpstr>SKIN</vt:lpstr>
      <vt:lpstr>FUR</vt:lpstr>
      <vt:lpstr>TUSK</vt:lpstr>
      <vt:lpstr>HORNS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karunatharun@gmail.com</cp:lastModifiedBy>
  <cp:revision>8</cp:revision>
  <dcterms:created xsi:type="dcterms:W3CDTF">2006-08-16T00:00:00Z</dcterms:created>
  <dcterms:modified xsi:type="dcterms:W3CDTF">2023-06-17T09:24:01Z</dcterms:modified>
</cp:coreProperties>
</file>