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45627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159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989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8888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6286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0777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8349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952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2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jpe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590800" y="3086100"/>
            <a:ext cx="11844130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TITLE 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6FA7922-4E52-51D0-E44F-BF6AC7F4A9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2444" y="1781175"/>
            <a:ext cx="12431889" cy="67246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725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1400"/>
            </a:pPr>
            <a:endParaRPr b="1">
              <a:solidFill>
                <a:schemeClr val="dk1"/>
              </a:solidFill>
              <a:latin typeface="Cambria"/>
              <a:ea typeface="Cambria"/>
              <a:sym typeface="Calibri"/>
            </a:endParaRPr>
          </a:p>
        </p:txBody>
      </p:sp>
      <p:sp>
        <p:nvSpPr>
          <p:cNvPr id="110" name="Google Shape;110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3"/>
          <p:cNvSpPr txBox="1">
            <a:spLocks noGrp="1"/>
          </p:cNvSpPr>
          <p:nvPr>
            <p:ph type="ftr" idx="11"/>
          </p:nvPr>
        </p:nvSpPr>
        <p:spPr>
          <a:xfrm>
            <a:off x="5638800" y="9639300"/>
            <a:ext cx="68580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/>
            <a:r>
              <a:rPr lang="en-US" sz="1400" b="1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006/தமிழ்ச்சொல் வளம்/ கோமதி/ தமிழ்த்துறை/ SNS ACADEMY </a:t>
            </a:r>
            <a:endParaRPr sz="1400" b="1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CONTENT  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D04D531B-4FE0-62EA-760A-BE5FE18B6D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2444" y="1576387"/>
            <a:ext cx="11945056" cy="71342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4"/>
          <p:cNvSpPr txBox="1">
            <a:spLocks noGrp="1"/>
          </p:cNvSpPr>
          <p:nvPr>
            <p:ph type="ftr" idx="11"/>
          </p:nvPr>
        </p:nvSpPr>
        <p:spPr>
          <a:xfrm>
            <a:off x="5486400" y="9639300"/>
            <a:ext cx="7620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006/தமிழ்ச்சொல் வளம்/ கோமதி/ தமிழ்த்துறை/ SNS ACADEMY 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CONTENT  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DE166A6A-BB0E-ED1B-3001-34B53B0B64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9183" y="1838325"/>
            <a:ext cx="11495928" cy="66103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46666"/>
          </a:srgbClr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5"/>
          <p:cNvSpPr txBox="1">
            <a:spLocks noGrp="1"/>
          </p:cNvSpPr>
          <p:nvPr>
            <p:ph type="ftr" idx="11"/>
          </p:nvPr>
        </p:nvSpPr>
        <p:spPr>
          <a:xfrm>
            <a:off x="6324600" y="9639300"/>
            <a:ext cx="6096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006/தமிழ்ச்சொல் வளம்/ கோமதி/ தமிழ்த்துறை/ SNS ACADEMY 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3810000" y="3086100"/>
            <a:ext cx="11844130" cy="2985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QUESTIONS RELATED TO ABOVE SLIDES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FE3B4CC-5FE4-35FC-01C9-5937DC503D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9889" y="1900237"/>
            <a:ext cx="12073817" cy="64865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6"/>
          <p:cNvSpPr txBox="1">
            <a:spLocks noGrp="1"/>
          </p:cNvSpPr>
          <p:nvPr>
            <p:ph type="ftr" idx="11"/>
          </p:nvPr>
        </p:nvSpPr>
        <p:spPr>
          <a:xfrm>
            <a:off x="5334000" y="9639300"/>
            <a:ext cx="61722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006/தமிழ்ச்சொல் வளம்/ கோமதி/ தமிழ்த்துறை/ SNS ACADEMY 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4" name="Google Shape;144;p6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CONTENT 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85A5A7B-5DBD-BD1D-A088-8D8DA95FED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0778" y="1781175"/>
            <a:ext cx="12788547" cy="67246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/>
          <p:nvPr/>
        </p:nvSpPr>
        <p:spPr>
          <a:xfrm>
            <a:off x="0" y="9258300"/>
            <a:ext cx="10983600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7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7"/>
          <p:cNvSpPr txBox="1">
            <a:spLocks noGrp="1"/>
          </p:cNvSpPr>
          <p:nvPr>
            <p:ph type="ftr" idx="11"/>
          </p:nvPr>
        </p:nvSpPr>
        <p:spPr>
          <a:xfrm>
            <a:off x="6400800" y="9639300"/>
            <a:ext cx="61722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006/தமிழ்ச்சொல் வளம்/ கோமதி/ தமிழ்த்துறை/ SNS ACADEMY 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4" name="Google Shape;154;p7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CONTENT  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1FCFD2CA-B250-9DDF-0B01-01EE4FA661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1182" y="1790700"/>
            <a:ext cx="12082635" cy="6705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8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8"/>
          <p:cNvSpPr txBox="1">
            <a:spLocks noGrp="1"/>
          </p:cNvSpPr>
          <p:nvPr>
            <p:ph type="ftr" idx="11"/>
          </p:nvPr>
        </p:nvSpPr>
        <p:spPr>
          <a:xfrm>
            <a:off x="6324600" y="9639300"/>
            <a:ext cx="62484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006/தமிழ்ச்சொல் வளம்/ கோமதி/ தமிழ்த்துறை/ SNS ACADEMY 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4" name="Google Shape;164;p8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CONTENT  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0DD4E49-E81B-B904-6677-7E3A44AF82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3514" y="1814512"/>
            <a:ext cx="12186707" cy="66579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3A0252-E615-C60A-CDF2-2B063518F3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5A081E6B-3B41-4AB5-098A-C3AE5767C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779" y="1707444"/>
            <a:ext cx="10357554" cy="771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030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8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MATHI DEENA</cp:lastModifiedBy>
  <cp:revision>9</cp:revision>
  <dcterms:modified xsi:type="dcterms:W3CDTF">2023-06-18T13:37:00Z</dcterms:modified>
</cp:coreProperties>
</file>