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D9830-0D73-4145-9661-A25E399C39F9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93EBD-A6F4-4074-8462-E3AF93870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9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9847C1-713E-4328-AC72-31446101CADF}" type="datetime1">
              <a:rPr lang="en-US" smtClean="0"/>
              <a:t>5/2/2020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4C140-2923-4124-8530-CD13F7B2D889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D625D-4F96-4A08-AD38-E7169557F247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37063-AB77-49AB-9649-718F5B854D8F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5287A8-6ED0-4FE4-8182-85E280F1176E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F42CCF-0E1C-4D98-999C-98F2F4F04D54}" type="datetime1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500C6-EBC0-41EE-BE11-45868DFFB0CD}" type="datetime1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D1381-5DCA-4C1C-9668-FADB90578969}" type="datetime1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228C2-2B94-4488-8F66-C1A49B11D49A}" type="datetime1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5F552E-D1E7-4FED-AC80-F77E78CA925C}" type="datetime1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9AB791-6CFE-4EE0-A923-0C9956F8D088}" type="datetime1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6E2A8D-9D92-4541-A2ED-644216E59AFC}" type="datetime1">
              <a:rPr lang="en-US" smtClean="0"/>
              <a:t>5/2/2020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D5B3FD-F02C-4203-99C5-F089E5E354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772400" cy="3733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MR.R.ABDUL SALEEM</a:t>
            </a:r>
            <a:br>
              <a:rPr lang="en-US" dirty="0" smtClean="0"/>
            </a:br>
            <a:r>
              <a:rPr lang="en-US" dirty="0" smtClean="0"/>
              <a:t>P.G.T.CHEMISTRY TEACHER</a:t>
            </a:r>
            <a:br>
              <a:rPr lang="en-US" dirty="0" smtClean="0"/>
            </a:br>
            <a:r>
              <a:rPr lang="en-US" dirty="0" smtClean="0"/>
              <a:t>JBAS MEM.MATRIC.HR.SECY. BOYS SCHOOL, TEYNAMPET, CHENNAI-18.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1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UNIT NO.3 PERIODIC CLASSIFICATION OF ELEMENTS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1981200" cy="2386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52800" y="1732150"/>
            <a:ext cx="5181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Glenn </a:t>
            </a:r>
            <a:r>
              <a:rPr lang="en-US" sz="2200" dirty="0" smtClean="0"/>
              <a:t> Theodore </a:t>
            </a:r>
            <a:r>
              <a:rPr lang="en-US" sz="2200" dirty="0"/>
              <a:t>Seaborg</a:t>
            </a:r>
          </a:p>
          <a:p>
            <a:r>
              <a:rPr lang="en-US" sz="2200" dirty="0"/>
              <a:t>received Nobel Prize in 1951 in</a:t>
            </a:r>
          </a:p>
          <a:p>
            <a:r>
              <a:rPr lang="en-US" sz="2200" dirty="0"/>
              <a:t>chemistry for the discoveries</a:t>
            </a:r>
          </a:p>
          <a:p>
            <a:r>
              <a:rPr lang="en-US" sz="2200" dirty="0"/>
              <a:t>of trans-uranium elements.</a:t>
            </a:r>
          </a:p>
          <a:p>
            <a:r>
              <a:rPr lang="en-US" sz="2200" dirty="0"/>
              <a:t>He was the co-discoverer of</a:t>
            </a:r>
          </a:p>
          <a:p>
            <a:r>
              <a:rPr lang="en-US" sz="2200" dirty="0"/>
              <a:t>plutonium and other </a:t>
            </a:r>
            <a:r>
              <a:rPr lang="en-US" sz="2200" dirty="0" smtClean="0"/>
              <a:t>trans uranium</a:t>
            </a:r>
            <a:endParaRPr lang="en-US" sz="2200" dirty="0"/>
          </a:p>
          <a:p>
            <a:r>
              <a:rPr lang="en-US" sz="2200" dirty="0"/>
              <a:t>elements. He along with</a:t>
            </a:r>
          </a:p>
          <a:p>
            <a:r>
              <a:rPr lang="en-US" sz="2200" dirty="0"/>
              <a:t>his colleagues has discovered</a:t>
            </a:r>
          </a:p>
          <a:p>
            <a:r>
              <a:rPr lang="en-US" sz="2200" dirty="0"/>
              <a:t>over a hundred isotopes of other</a:t>
            </a:r>
          </a:p>
          <a:p>
            <a:r>
              <a:rPr lang="en-US" sz="2200" dirty="0"/>
              <a:t>elements. He demonstrated that</a:t>
            </a:r>
          </a:p>
          <a:p>
            <a:r>
              <a:rPr lang="en-US" sz="2200" dirty="0"/>
              <a:t>actinide elements are analogues</a:t>
            </a:r>
          </a:p>
          <a:p>
            <a:r>
              <a:rPr lang="en-US" sz="2200" dirty="0"/>
              <a:t>to rare earth series of </a:t>
            </a:r>
            <a:r>
              <a:rPr lang="en-US" sz="2200" dirty="0" smtClean="0"/>
              <a:t>lanthanide elements.</a:t>
            </a:r>
            <a:endParaRPr lang="en-U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8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CLASSIFICATION OF ELEMENTS: (A) Modern Periodic Table.</a:t>
            </a:r>
          </a:p>
          <a:p>
            <a:r>
              <a:rPr lang="en-US" dirty="0" smtClean="0"/>
              <a:t>Modern Periodic Table – By Moseley – (1912) the physical and chemical properties of elements are periodic functions of their atomic number.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NO.3 PERIODIC CLASSIFICATION OF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3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(A) PERIODS AND GROUPS</a:t>
            </a:r>
          </a:p>
          <a:p>
            <a:r>
              <a:rPr lang="en-US" dirty="0" smtClean="0"/>
              <a:t>(B) BLOCKS</a:t>
            </a:r>
          </a:p>
          <a:p>
            <a:r>
              <a:rPr lang="en-US" dirty="0" smtClean="0"/>
              <a:t>(A) PERIODS &amp; GROUPS:</a:t>
            </a:r>
          </a:p>
          <a:p>
            <a:r>
              <a:rPr lang="en-US" dirty="0" smtClean="0"/>
              <a:t>(I) GROUPS: Vertical column contain elements having similar outer electronic configurations(18 groups)</a:t>
            </a:r>
          </a:p>
          <a:p>
            <a:r>
              <a:rPr lang="en-US" dirty="0" smtClean="0"/>
              <a:t>(II) PERIODS: Horizontal rows. Period number corresponds to the highest principal quantum number(n) of the elements. Period 1 to 6 contain 2,8,8,18,18,32 elements respectively. Period 6 contains 14 elements (lanthanides). Period 7 contain 14 elements (actinides).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PERIODIC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2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– BLOCKS : Group – I Hydrogen and alkali metals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Group – 2 Alkaline earth metals</a:t>
            </a:r>
          </a:p>
          <a:p>
            <a:r>
              <a:rPr lang="en-US" dirty="0" smtClean="0"/>
              <a:t>P – BLOCKS : Group – 13 Boron Family, Group – 14 Carbon Family, Group – 15 Nitrogen Family (or) </a:t>
            </a:r>
            <a:r>
              <a:rPr lang="en-US" dirty="0" err="1" smtClean="0"/>
              <a:t>Pnictogens</a:t>
            </a:r>
            <a:r>
              <a:rPr lang="en-US" dirty="0" smtClean="0"/>
              <a:t> Group – 16 Oxygen Family (or) </a:t>
            </a:r>
            <a:r>
              <a:rPr lang="en-US" dirty="0" err="1" smtClean="0"/>
              <a:t>Chalcogens</a:t>
            </a:r>
            <a:r>
              <a:rPr lang="en-US" dirty="0" smtClean="0"/>
              <a:t> Group – 17 Halogens Family, Group – 18 Noble gases family (or) Zero Group (or)Inert gases (or) Rare gases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6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 – BLOCK : </a:t>
            </a:r>
          </a:p>
          <a:p>
            <a:r>
              <a:rPr lang="en-US" dirty="0" smtClean="0"/>
              <a:t>It Contains 4 series : (i) 3d – Transition series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(ii) 4d – Transition series (iii) 5d – Transition series and (iv) 6d – Transition series.</a:t>
            </a:r>
          </a:p>
          <a:p>
            <a:r>
              <a:rPr lang="en-US" dirty="0" smtClean="0"/>
              <a:t>F – BLOCK :</a:t>
            </a:r>
          </a:p>
          <a:p>
            <a:r>
              <a:rPr lang="en-US" dirty="0" smtClean="0"/>
              <a:t>It contains 2 series 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(i) 4f – series are called Lanthanides series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(ii)5f -  series are called Actinides series.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1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(A) TRENDS IN PHYSICAL PROPERTIES</a:t>
            </a:r>
          </a:p>
          <a:p>
            <a:r>
              <a:rPr lang="en-US" dirty="0" smtClean="0"/>
              <a:t>(B)  TRENDS IN CHEMICAL PROPERTIES</a:t>
            </a:r>
          </a:p>
          <a:p>
            <a:r>
              <a:rPr lang="en-US" dirty="0" smtClean="0"/>
              <a:t>(a) Trends in Physical Properties: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(i)Atomic radii &amp; Ionic radii : (a) Along Period decreases . (b) Within a group decreases</a:t>
            </a:r>
          </a:p>
          <a:p>
            <a:r>
              <a:rPr lang="en-US" dirty="0" err="1" smtClean="0"/>
              <a:t>Ionisation</a:t>
            </a:r>
            <a:r>
              <a:rPr lang="en-US" dirty="0" smtClean="0"/>
              <a:t> enthalpy, Electron affinity, &amp; Electronegativity : (a) Along a period decreases (b) Within a group increases.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PERIODIC TRENDS IN PROPERTIES OF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(a) Valence (or) Oxidation state</a:t>
            </a:r>
          </a:p>
          <a:p>
            <a:r>
              <a:rPr lang="en-US" dirty="0" smtClean="0"/>
              <a:t>(b) Strength of </a:t>
            </a:r>
            <a:r>
              <a:rPr lang="en-US" dirty="0" err="1" smtClean="0"/>
              <a:t>oxyacids</a:t>
            </a:r>
            <a:r>
              <a:rPr lang="en-US" dirty="0" smtClean="0"/>
              <a:t> of non-metals</a:t>
            </a:r>
          </a:p>
          <a:p>
            <a:r>
              <a:rPr lang="en-US" dirty="0" smtClean="0"/>
              <a:t>( c )Acidity of Hydrides</a:t>
            </a:r>
          </a:p>
          <a:p>
            <a:r>
              <a:rPr lang="en-US" dirty="0" smtClean="0"/>
              <a:t>( d) Acidity of oxides.</a:t>
            </a:r>
          </a:p>
          <a:p>
            <a:r>
              <a:rPr lang="en-US" dirty="0" smtClean="0"/>
              <a:t>ANOMALOUS BEHAVIOUR OF ELEMENTS OF II PERIOD: Some elements of II period show similarities with diagonally placed III period elements </a:t>
            </a:r>
            <a:r>
              <a:rPr lang="en-US" dirty="0" err="1" smtClean="0"/>
              <a:t>eg.Li</a:t>
            </a:r>
            <a:r>
              <a:rPr lang="en-US" dirty="0" smtClean="0"/>
              <a:t> &amp; Mg, Be &amp; Al.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CHEMICAL PROPERTIES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R.ABDUL SALEEM,P.G.T.CHEM.Tr.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B3FD-F02C-4203-99C5-F089E5E354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8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518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MR.R.ABDUL SALEEM P.G.T.CHEMISTRY TEACHER JBAS MEM.MATRIC.HR.SECY. BOYS SCHOOL, TEYNAMPET, CHENNAI-18.</vt:lpstr>
      <vt:lpstr>UNIT NO.3 PERIODIC CLASSIFICATION OF ELEMENTS</vt:lpstr>
      <vt:lpstr>UNIT NO.3 PERIODIC CLASSIFICATION OF ELEMENTS</vt:lpstr>
      <vt:lpstr>MODERN PERIODIC TABLE</vt:lpstr>
      <vt:lpstr>BLOCKS</vt:lpstr>
      <vt:lpstr>BLOCKS</vt:lpstr>
      <vt:lpstr>PERIODIC TRENDS IN PROPERTIES OF ELEMENTS</vt:lpstr>
      <vt:lpstr>TRENDS IN CHEMICAL PROPERTIES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2020-04-12T06:32:14Z</dcterms:created>
  <dcterms:modified xsi:type="dcterms:W3CDTF">2020-05-02T06:22:25Z</dcterms:modified>
</cp:coreProperties>
</file>