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45"/>
  </p:notesMasterIdLst>
  <p:sldIdLst>
    <p:sldId id="256" r:id="rId6"/>
    <p:sldId id="292" r:id="rId7"/>
    <p:sldId id="293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7" r:id="rId30"/>
    <p:sldId id="318" r:id="rId31"/>
    <p:sldId id="316" r:id="rId32"/>
    <p:sldId id="319" r:id="rId33"/>
    <p:sldId id="320" r:id="rId34"/>
    <p:sldId id="321" r:id="rId35"/>
    <p:sldId id="322" r:id="rId36"/>
    <p:sldId id="323" r:id="rId37"/>
    <p:sldId id="324" r:id="rId38"/>
    <p:sldId id="327" r:id="rId39"/>
    <p:sldId id="328" r:id="rId40"/>
    <p:sldId id="329" r:id="rId41"/>
    <p:sldId id="330" r:id="rId42"/>
    <p:sldId id="331" r:id="rId43"/>
    <p:sldId id="271" r:id="rId4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6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9" Type="http://schemas.openxmlformats.org/officeDocument/2006/relationships/slide" Target="slides/slide34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34" Type="http://schemas.openxmlformats.org/officeDocument/2006/relationships/slide" Target="slides/slide29.xml" /><Relationship Id="rId42" Type="http://schemas.openxmlformats.org/officeDocument/2006/relationships/slide" Target="slides/slide37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slide" Target="slides/slide28.xml" /><Relationship Id="rId38" Type="http://schemas.openxmlformats.org/officeDocument/2006/relationships/slide" Target="slides/slide33.xml" /><Relationship Id="rId46" Type="http://customschemas.google.com/relationships/presentationmetadata" Target="metadata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slide" Target="slides/slide24.xml" /><Relationship Id="rId41" Type="http://schemas.openxmlformats.org/officeDocument/2006/relationships/slide" Target="slides/slide36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slide" Target="slides/slide27.xml" /><Relationship Id="rId37" Type="http://schemas.openxmlformats.org/officeDocument/2006/relationships/slide" Target="slides/slide32.xml" /><Relationship Id="rId40" Type="http://schemas.openxmlformats.org/officeDocument/2006/relationships/slide" Target="slides/slide35.xml" /><Relationship Id="rId45" Type="http://schemas.openxmlformats.org/officeDocument/2006/relationships/notesMaster" Target="notesMasters/notesMaster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36" Type="http://schemas.openxmlformats.org/officeDocument/2006/relationships/slide" Target="slides/slide31.xml" /><Relationship Id="rId49" Type="http://schemas.openxmlformats.org/officeDocument/2006/relationships/theme" Target="theme/theme1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slide" Target="slides/slide26.xml" /><Relationship Id="rId44" Type="http://schemas.openxmlformats.org/officeDocument/2006/relationships/slide" Target="slides/slide39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slide" Target="slides/slide30.xml" /><Relationship Id="rId43" Type="http://schemas.openxmlformats.org/officeDocument/2006/relationships/slide" Target="slides/slide38.xml" /><Relationship Id="rId48" Type="http://schemas.openxmlformats.org/officeDocument/2006/relationships/viewProps" Target="viewProps.xml" /><Relationship Id="rId8" Type="http://schemas.openxmlformats.org/officeDocument/2006/relationships/slide" Target="slides/slide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5.xml" /><Relationship Id="rId10" Type="http://schemas.openxmlformats.org/officeDocument/2006/relationships/image" Target="../media/image2.png" /><Relationship Id="rId4" Type="http://schemas.openxmlformats.org/officeDocument/2006/relationships/slideLayout" Target="../slideLayouts/slideLayout14.xml" /><Relationship Id="rId9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1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C031579-FD19-E886-DC76-6E497A0B1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111" y="1079500"/>
            <a:ext cx="10569222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99E2-EE09-7688-B3D8-26149E8AF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9170DDE-C5BC-F109-13EE-3A5A05E6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43012"/>
            <a:ext cx="10287000" cy="78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8B614-A4B6-5F40-4B4E-C87ACFAF79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D64D17E-5131-F13B-874A-25049744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185862"/>
            <a:ext cx="10287000" cy="79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CCBEA-8933-B585-0B36-6707E77C66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DD1BB96-AE99-C5D6-89C3-193D0D23A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95400"/>
            <a:ext cx="1028700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3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43F5D-5211-9848-2820-C4F270577A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4FFF4D9-6E97-CCA7-675B-67D2D851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104900"/>
            <a:ext cx="102870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5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AFAD7-045B-629C-587A-653D48543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9A89A2F-DEE1-F1E9-94FC-82B651797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00150"/>
            <a:ext cx="10287000" cy="78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1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A33DA-DCCC-9DE5-41EA-29741BDDCB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008389C-695F-CB7A-9C04-979427AD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09687"/>
            <a:ext cx="10287000" cy="76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AD19C-C326-4653-F3C5-66A828C7A6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2F862E1-9CC6-973B-CF48-553DB269F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43012"/>
            <a:ext cx="10287000" cy="78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5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AD44C-7939-F9CA-2094-8C57BD9D3B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1B1714B-6411-B7B9-AE22-D11D51885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443037"/>
            <a:ext cx="10287000" cy="740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3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5A3A3-C828-7360-D0CD-ED83231392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F5AD4F8-CC73-8CA0-655E-50D2583EE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89" y="1079500"/>
            <a:ext cx="10020822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8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8844-C9EF-6515-754C-CC85858DB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5CEBD70-F165-851D-BA62-DB2766728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23975"/>
            <a:ext cx="10287000" cy="7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2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B3AB13-08BF-260E-C6A9-D47AC7776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95412"/>
            <a:ext cx="10287000" cy="7496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5F5AB-C6D8-CC99-4223-35FB9CC0D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46AFC8F-434F-7ADE-F0F7-A6C19023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133475"/>
            <a:ext cx="10287000" cy="802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54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87A10-A608-E821-7150-C1A2590265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E7A7ACF-C77B-872F-FF7A-3AA4B9C07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81125"/>
            <a:ext cx="10287000" cy="75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41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6C873-BCB1-0660-B4B0-A001161F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DD1EA6F-9B69-1F8C-4E1C-7ABBDFF9F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52550"/>
            <a:ext cx="10287000" cy="7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6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C680E-4EF0-1A30-2543-C035242F2D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F31941F-D3C5-C035-3D9C-44616CF1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62062"/>
            <a:ext cx="10287000" cy="77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0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50023-AF55-CC9A-0F91-BF0EC9258D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67DC747-BDD4-8623-4245-F5E0CA9D3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09675"/>
            <a:ext cx="10287000" cy="78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34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E1D31-BBDE-500A-2F1C-CF36595DE4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CEFB2EE-274B-01D8-BDD7-B65205E12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57312"/>
            <a:ext cx="10287000" cy="75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6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07976-CF51-858F-C895-DF964622B5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47FAA0D-32DF-4B46-58CC-B7A129D43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595437"/>
            <a:ext cx="10287000" cy="70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22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B96D8-F491-FF7C-3228-B4D7F97613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D923DEE-B11B-A5EF-2A7E-CDD6739CA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181100"/>
            <a:ext cx="102870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98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21756-B45A-3B6E-073C-0E5C4B1C1F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CF317F3-9662-91FD-941D-09002294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52550"/>
            <a:ext cx="10287000" cy="7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26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55223-B088-1E75-F8AF-4E076E79A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835CEEC-8108-8AB9-3624-DACC36616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90637"/>
            <a:ext cx="10287000" cy="770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9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E4B9C-867D-F875-4FA6-263BC8A510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E04BCFC-58AF-55D3-7A74-00F317D42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43012"/>
            <a:ext cx="10287000" cy="78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2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772FA-8875-2B7F-43ED-08BE4F4C11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7D1DEB-D9F6-0D6E-CF23-6D43ACD6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614487"/>
            <a:ext cx="10287000" cy="7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55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F1664-E4A9-7F88-AC0C-5C7C98E8F1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027082F-7953-C07B-F014-220729F26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62062"/>
            <a:ext cx="10287000" cy="77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4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C52C1-FEE0-0067-9C99-66C69F6F8A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9C87D90-67DB-2941-C86E-FFA9F064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609725"/>
            <a:ext cx="10287000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88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2354D-6B2E-836A-0830-73981CD66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1397B15-FADB-6643-13DC-6033A110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47775"/>
            <a:ext cx="10287000" cy="779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45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C5365-6DD4-93FD-1F0C-71FE078CC7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ED6AFCC-8583-5CF5-87B5-BEB043E18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428750"/>
            <a:ext cx="102870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63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3A5E0-BFC3-E7CD-24EB-BFE8980F6B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841D0B-9357-2EF9-2191-7843242DE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95400"/>
            <a:ext cx="1028700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50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B56C6-F68A-65A8-62B5-503183E41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B99356B-B3BF-67CA-DC02-F62FCE462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28737"/>
            <a:ext cx="10287000" cy="76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8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2312B-EC9A-6EC6-FE99-97BDA74962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CB47E42-3513-C1C5-E457-3C78BB02F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119187"/>
            <a:ext cx="10287000" cy="8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5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0E8A6-D5AD-2C24-9624-1E27C611B5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84DE7EA-F261-052B-0073-F1C564205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475" y="1079500"/>
            <a:ext cx="10231049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01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2F1DD-9D10-BB6C-9594-9BC6618369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0099F16-836F-36BE-ED23-0BF4D6B63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147762"/>
            <a:ext cx="10287000" cy="79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4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25E3F-70C6-17FA-5488-DFF1304FE4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78A2AD7-2C02-6C49-B4BC-255C6151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123950"/>
            <a:ext cx="10287000" cy="80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2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60699-2902-5478-1A69-349046F043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9BC170-92AA-CC27-2AE2-7F9F8F04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57300"/>
            <a:ext cx="10287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4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C3B49-22B9-558A-1E2D-B3149DFEDF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62E4E7D-1D56-D2A5-8C8D-74933F6C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62062"/>
            <a:ext cx="10287000" cy="77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BF440-E7DF-C2A9-EE2B-481089D9D1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7778A48-41D2-2A4B-5C70-F77FCCFC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123950"/>
            <a:ext cx="10287000" cy="80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5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05D3E-968D-F964-85CD-5AC530A65E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C7F7F14-3EBE-D5B3-0451-E204D770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38250"/>
            <a:ext cx="10287000" cy="7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059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F2C556C842744BDAEF34A9D7B0945" ma:contentTypeVersion="9" ma:contentTypeDescription="Create a new document." ma:contentTypeScope="" ma:versionID="13ab470e9420513ae30b86b437505236">
  <xsd:schema xmlns:xsd="http://www.w3.org/2001/XMLSchema" xmlns:xs="http://www.w3.org/2001/XMLSchema" xmlns:p="http://schemas.microsoft.com/office/2006/metadata/properties" xmlns:ns2="9ddf8a48-8fdd-404a-a323-5822bceb06c5" xmlns:ns3="f79b6f54-ce7e-48f3-8bc3-9d0ece11306f" targetNamespace="http://schemas.microsoft.com/office/2006/metadata/properties" ma:root="true" ma:fieldsID="68211c5b4d2adb82fe375c7f5759513f" ns2:_="" ns3:_="">
    <xsd:import namespace="9ddf8a48-8fdd-404a-a323-5822bceb06c5"/>
    <xsd:import namespace="f79b6f54-ce7e-48f3-8bc3-9d0ece113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8a48-8fdd-404a-a323-5822bceb0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b6f54-ce7e-48f3-8bc3-9d0ece113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B472D1C8-A6D9-416C-BF93-1B82CE8078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df8a48-8fdd-404a-a323-5822bceb06c5"/>
    <ds:schemaRef ds:uri="f79b6f54-ce7e-48f3-8bc3-9d0ece1130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</Words>
  <Application>Microsoft Office PowerPoint</Application>
  <PresentationFormat>Custom</PresentationFormat>
  <Paragraphs>13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MATHI DEENA</cp:lastModifiedBy>
  <cp:revision>50</cp:revision>
  <dcterms:created xsi:type="dcterms:W3CDTF">2006-08-16T00:00:00Z</dcterms:created>
  <dcterms:modified xsi:type="dcterms:W3CDTF">2022-07-27T02:22:22Z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0x01010055DF2C556C842744BDAEF34A9D7B0945</vt:lpwstr>
  </property>
</Properties>
</file>