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9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6" r:id="rId26"/>
    <p:sldId id="287" r:id="rId27"/>
    <p:sldId id="288" r:id="rId28"/>
    <p:sldId id="289" r:id="rId29"/>
    <p:sldId id="290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5895ff8817f07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5895ff8817f07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1dfe274dc685f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1dfe274dc685f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c1dfe274dc685f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c1dfe274dc685f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14dcb97074dc39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14dcb97074dc39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1dfe274dc685f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c1dfe274dc685f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8308ea7a6d6b1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8308ea7a6d6b1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8308ea7a6d6b18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8308ea7a6d6b18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8308ea7a6d6b18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8308ea7a6d6b18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8308ea7a6d6b18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8308ea7a6d6b18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8308ea7a6d6b18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8308ea7a6d6b18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14dcb97074dc3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14dcb97074dc3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55895ff8817f07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55895ff8817f07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8308ea7a6d6b18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8308ea7a6d6b18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8308ea7a6d6b18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8308ea7a6d6b18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8308ea7a6d6b18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8308ea7a6d6b18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8308ea7a6d6b184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8308ea7a6d6b184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8308ea7a6d6b18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8308ea7a6d6b18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8308ea7a6d6b18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8308ea7a6d6b18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14dcb97074dc39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414dcb97074dc39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8308ea7a6d6b18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8308ea7a6d6b18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8308ea7a6d6b18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8308ea7a6d6b18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5895ff8817f07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5895ff8817f07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55895ff8817f07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55895ff8817f07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14dcb97074dc3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14dcb97074dc3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c1dfe274dc685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c1dfe274dc685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c1dfe274dc685f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c1dfe274dc685f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c1dfe274dc685f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c1dfe274dc685f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14dcb97074dc3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14dcb97074dc3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9.jp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1.jp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3.jp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3.jp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40901" cy="26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15575"/>
            <a:ext cx="4571999" cy="29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அரிக்கமேடு அகழாய்வில் ரோமானிய மண் பாண்டங்கள் கிடைத்தன ரோமானியர் களுக்கும் நமக்கும் இருந்த வணிகத்தொடர்பு உறுதிப்படுத்தப்பட்டது</a:t>
            </a:r>
            <a:r>
              <a:rPr lang="en"/>
              <a:t>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1914 ஆம் ஆண்டு ஆதிச்சநல்லூரில் முதுமக்கள் தாழிகள் கண்டுபிடிக்கப்பட்டன நம் முன்னோர்கள் 2000 ஆண்டுகளுக்கு முன்பே அறிவியல் அடிப்படையிலான பண்பாட்டு வாழ்க்கையை வாழ்ந்தவர்கள் இயற்கையை சிதைத்து இயல்புகளைக் கொண்டவை என்பதற்கு அகழாய்வு சான்றுகளாகத் திகழ்கின்றன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33625" cy="32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825" y="2198247"/>
            <a:ext cx="3953175" cy="29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அன்பு மேரி: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உலகத்தில் குட்டி நாடுகள் கூட அறிவியல் விந்தைகள் வானத்தை அளந்து பார்க்கின்றனர் இணையதளம் நட்பில் இணைத்துக் காட்டுகிறது அறிவியலின் செயற்கை கால் பொருத்தி அழகு பார்க்கிறது இதயத்திற்கு மாற்று இதயம் பொருத்தி வாழவைக்கிறது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புற்று நோய் என்னும் அரக்கன் எதிர்த்த புதிய மருந்து கண்டுபிடிக்க அறிவியலாளர்கள் பெரும் முயற்சி மேற்கொண்டு வருகிறார்கள் நாமும் நமது அறிவியல் பயணத்தை முன்னெடுக்காமல் அவர் ஆய்வுக்குள் விழுந்து கிடப்பது என்ன நியாயம்?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செல்வன்: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பழமையின் பட்டையை உரித்து கொண்டுதான் புதுமையே பிறக்கும் தனியாக புதுமைக் என்று வேறு எதையோ கிடையாது</a:t>
            </a:r>
            <a:r>
              <a:rPr lang="en"/>
              <a:t>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வரலாற்றின் உண்மையை அறியாமல் தொடர்ச்சி அறுபட்டு இடையில் எங்கும் பாதை மாறி பயணித்துக் கொண்டிருக்கிறோம்.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ஒரு பொருளை ஒருமுறை பயன்படுத்திவிட்டு தூக்கி எறி என்பதாகும் இன்றைய நாகரீகம்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மின்சாதன குப்பைகளில் மலை என குவிந்துவிட்டன சுற்றுச்சூழல் சிதைந்து புற்றுநோயாளிகள் பெருகும் அபாயம் வந்துவிட்டது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ctrTitle"/>
          </p:nvPr>
        </p:nvSpPr>
        <p:spPr>
          <a:xfrm>
            <a:off x="0" y="15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அகழாய்வு தரும் சான்றுகளின் மூலம் நமது வளமான வரலாற்றையும் பண்பாட்டையும் அறிந்து கொண்டு வலிமையான எதிர்காலத்தை உருவாக்க முடியும்</a:t>
            </a:r>
            <a:r>
              <a:rPr lang="en"/>
              <a:t>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70325" cy="34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7525" y="2087423"/>
            <a:ext cx="5116475" cy="30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நடுவர்: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1863- 2018 ஆண்டிலும் தொடரும் போது பல உண்மைகள் உழைக்கத் தொடங்கி இருக்கின்றன பழமையானவை ஏன் தோண்டி எடுத்து பாதுகாக்க வேண்டும் ?ஆராய வேண்டும்?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அறிவியலில் இரண்டு வகை உண்டு ஒன்று வணிக அறிவியல், மற்றொன்று மக்கள் அறிவியல்.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வணிக அறிவியல்: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முதலீட்டை பெருக்குவதற்காக பொருள்களில் கண்டுபிடிக்கிறது அதனை விற்பனை செய்கிறது. அதன் விளைவுதான் நெகிழி குப்பைகள்.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மக்கள் அறிவியல்: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சுடுமண் கல் இரும்பு செம்பு புழங்கு பொருட்கள் கருவிகள் இயற்கையோடு இணைந்த பண்பாட்டு வாழ்க்கை நம்முடையது.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மக்கள் அறிவியல் என்கிற மகத்தான சிந்தனையை புரிந்துகொள்வதற்கும் நமது பண்பாட்டின் மேன்மைகளை இன்றைய தலைமுறை எடுத்துக்கொண்டு சிறப்பாக வாழ்வதற்கும் அகழாய்வு துணை நிற்கின்றது.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அகழாய்வு என்பது அனைவரும் தெரிந்து கொள்ளவேண்டிய புரிந்து கொள்ள வேண்டிய  தேவையான செயல்பாடு.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75275" cy="264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46025"/>
            <a:ext cx="4571999" cy="263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4557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3600"/>
              <a:t>அகழாய்வைத் தொடர்வோம் தொன்மை வரலாற்றை மீட்போம்.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ctrTitle"/>
          </p:nvPr>
        </p:nvSpPr>
        <p:spPr>
          <a:xfrm>
            <a:off x="-155850" y="-125"/>
            <a:ext cx="94557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வாழிய பாரத மணித்திரு நாடு.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        நன்றி வணக்கம்.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07"/>
            <a:ext cx="9144000" cy="5134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4FF8E3-32D4-D544-B2BC-42FB5F2F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714144" cy="51435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D47107C-64D1-0646-9D43-D4FDE897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44" y="0"/>
            <a:ext cx="44298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இன்றைய சூழ்நிலையில் அகழாய்வு என்பது தேவையான செயல்பாடா?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தேவையற்ற செலவினமா?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தேவையான செயல்பாடு:</a:t>
            </a:r>
            <a:endParaRPr sz="35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பாத்திமா:</a:t>
            </a:r>
            <a:endParaRPr sz="35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நமது வரலாறு மிக நீண்டது 150 ஆண்டுகளுக்கு முன்னால் 1863 ஆம் ஆண்டு ராபர்ட் புரூஸ் புட் என்னும் தொல்லியல் அறிஞர் சென்னை பல்லாவரம் செம்மண் மேற்குப்பகுதியில் எலும்பையும் கற் கருவியையும் கண்டுபிடித்தார்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0" y="-25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இந்தக் கற்கள்தான் இந்தியாவில் கண்டெடுக்கப்பட்ட முதல் கல்லாயுதம்.</a:t>
            </a:r>
            <a:endParaRPr sz="3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ரோமானியர்களின் பழங் காசுகளை கோவையில் கண்ட எடுத்தோம்</a:t>
            </a:r>
            <a:r>
              <a:rPr lang="en"/>
              <a:t>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29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இன்றைய சூழ்நிலையில் அகழாய்வு என்பது தேவையான செயல்பாடா? தேவையற்ற செலவினமா?  </vt:lpstr>
      <vt:lpstr>தேவையான செயல்பாடு: பாத்திமா: நமது வரலாறு மிக நீண்டது 150 ஆண்டுகளுக்கு முன்னால் 1863 ஆம் ஆண்டு ராபர்ட் புரூஸ் புட் என்னும் தொல்லியல் அறிஞர் சென்னை பல்லாவரம் செம்மண் மேற்குப்பகுதியில் எலும்பையும் கற் கருவியையும் கண்டுபிடித்தார்.</vt:lpstr>
      <vt:lpstr>இந்தக் கற்கள்தான் இந்தியாவில் கண்டெடுக்கப்பட்ட முதல் கல்லாயுதம். ரோமானியர்களின் பழங் காசுகளை கோவையில் கண்ட எடுத்தோம்.  </vt:lpstr>
      <vt:lpstr>PowerPoint Presentation</vt:lpstr>
      <vt:lpstr>அரிக்கமேடு அகழாய்வில் ரோமானிய மண் பாண்டங்கள் கிடைத்தன ரோமானியர் களுக்கும் நமக்கும் இருந்த வணிகத்தொடர்பு உறுதிப்படுத்தப்பட்டது. </vt:lpstr>
      <vt:lpstr>1914 ஆம் ஆண்டு ஆதிச்சநல்லூரில் முதுமக்கள் தாழிகள் கண்டுபிடிக்கப்பட்டன நம் முன்னோர்கள் 2000 ஆண்டுகளுக்கு முன்பே அறிவியல் அடிப்படையிலான பண்பாட்டு வாழ்க்கையை வாழ்ந்தவர்கள் இயற்கையை சிதைத்து இயல்புகளைக் கொண்டவை என்பதற்கு அகழாய்வு சான்றுகளாகத் திகழ்கின்றன</vt:lpstr>
      <vt:lpstr>PowerPoint Presentation</vt:lpstr>
      <vt:lpstr>அன்பு மேரி: உலகத்தில் குட்டி நாடுகள் கூட அறிவியல் விந்தைகள் வானத்தை அளந்து பார்க்கின்றனர் இணையதளம் நட்பில் இணைத்துக் காட்டுகிறது அறிவியலின் செயற்கை கால் பொருத்தி அழகு பார்க்கிறது இதயத்திற்கு மாற்று இதயம் பொருத்தி வாழவைக்கிறது.</vt:lpstr>
      <vt:lpstr>புற்று நோய் என்னும் அரக்கன் எதிர்த்த புதிய மருந்து கண்டுபிடிக்க அறிவியலாளர்கள் பெரும் முயற்சி மேற்கொண்டு வருகிறார்கள் நாமும் நமது அறிவியல் பயணத்தை முன்னெடுக்காமல் அவர் ஆய்வுக்குள் விழுந்து கிடப்பது என்ன நியாயம்? </vt:lpstr>
      <vt:lpstr>செல்வன்: பழமையின் பட்டையை உரித்து கொண்டுதான் புதுமையே பிறக்கும் தனியாக புதுமைக் என்று வேறு எதையோ கிடையாது. </vt:lpstr>
      <vt:lpstr>வரலாற்றின் உண்மையை அறியாமல் தொடர்ச்சி அறுபட்டு இடையில் எங்கும் பாதை மாறி பயணித்துக் கொண்டிருக்கிறோம்.  </vt:lpstr>
      <vt:lpstr>ஒரு பொருளை ஒருமுறை பயன்படுத்திவிட்டு தூக்கி எறி என்பதாகும் இன்றைய நாகரீகம் மின்சாதன குப்பைகளில் மலை என குவிந்துவிட்டன சுற்றுச்சூழல் சிதைந்து புற்றுநோயாளிகள் பெருகும் அபாயம் வந்துவிட்டது.</vt:lpstr>
      <vt:lpstr>அகழாய்வு தரும் சான்றுகளின் மூலம் நமது வளமான வரலாற்றையும் பண்பாட்டையும் அறிந்து கொண்டு வலிமையான எதிர்காலத்தை உருவாக்க முடியும். </vt:lpstr>
      <vt:lpstr>PowerPoint Presentation</vt:lpstr>
      <vt:lpstr>நடுவர்: 1863- 2018 ஆண்டிலும் தொடரும் போது பல உண்மைகள் உழைக்கத் தொடங்கி இருக்கின்றன பழமையானவை ஏன் தோண்டி எடுத்து பாதுகாக்க வேண்டும் ?ஆராய வேண்டும்? </vt:lpstr>
      <vt:lpstr>அறிவியலில் இரண்டு வகை உண்டு ஒன்று வணிக அறிவியல், மற்றொன்று மக்கள் அறிவியல்.   </vt:lpstr>
      <vt:lpstr>வணிக அறிவியல்: முதலீட்டை பெருக்குவதற்காக பொருள்களில் கண்டுபிடிக்கிறது அதனை விற்பனை செய்கிறது. அதன் விளைவுதான் நெகிழி குப்பைகள்.  </vt:lpstr>
      <vt:lpstr>மக்கள் அறிவியல்: சுடுமண் கல் இரும்பு செம்பு புழங்கு பொருட்கள் கருவிகள் இயற்கையோடு இணைந்த பண்பாட்டு வாழ்க்கை நம்முடையது.  </vt:lpstr>
      <vt:lpstr>மக்கள் அறிவியல் என்கிற மகத்தான சிந்தனையை புரிந்துகொள்வதற்கும் நமது பண்பாட்டின் மேன்மைகளை இன்றைய தலைமுறை எடுத்துக்கொண்டு சிறப்பாக வாழ்வதற்கும் அகழாய்வு துணை நிற்கின்றது. </vt:lpstr>
      <vt:lpstr>அகழாய்வு என்பது அனைவரும் தெரிந்து கொள்ளவேண்டிய புரிந்து கொள்ள வேண்டிய  தேவையான செயல்பாடு.   </vt:lpstr>
      <vt:lpstr>PowerPoint Presentation</vt:lpstr>
      <vt:lpstr> அகழாய்வைத் தொடர்வோம் தொன்மை வரலாற்றை மீட்போம்.    </vt:lpstr>
      <vt:lpstr>             வாழிய பாரத மணித்திரு நாடு.                    நன்றி வணக்கம்.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MATHI DEENA</cp:lastModifiedBy>
  <cp:revision>4</cp:revision>
  <dcterms:modified xsi:type="dcterms:W3CDTF">2022-08-28T13:13:57Z</dcterms:modified>
</cp:coreProperties>
</file>