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EF15-78BD-9F4E-9E8B-2EEF6EFB4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554B3-4053-8B49-A77A-5470403AF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8AB1-2B5F-0B40-8488-0E67631E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7631-5CDC-B446-9F1F-603C1AEA8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6B410-DCF0-B948-AEE2-0AF34AD1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7418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8EC7-D7CF-784F-9FC1-7194B1BB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84441-6323-9D4F-910B-D1115AFA0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DF5D8-0FD6-1B4B-AAB7-83BF066B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C2D54-024E-0548-B645-895D9BD7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2EE24-C4C9-3F4E-ACEC-30DA762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2773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27F39-B5A6-114A-AA22-1F80CED2A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9975A-707B-C34B-BC79-241F5A037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D5AD7-BDCD-B540-B6C8-20CC89DE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1B8B8-A15D-0345-BA05-00AC2181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B101C-1D8D-5A4D-9B64-44B42226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9886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78F3-C27A-E947-BA3A-8A11E1E3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B453D-D131-6247-9599-600C0EEE1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683D3-25D5-C04A-B03F-303E78B8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22352-AEBF-F944-AC41-51CA7F47B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F8BA8-DE0D-2244-9A2D-EB28E812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77217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5766-5658-9B40-88D4-79E05A6B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F2547-4253-3846-B593-82F1D7294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C1219-1A5D-A641-8A21-D6D19F30B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25A16-67F3-8F4B-909E-75D38947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191C5-69AB-4B4A-A4BF-4194F363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4907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0A997-32F3-5548-8060-61D23F44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C4D9-6FBD-964F-8C85-206DCB451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8D5D9-00A5-7A4F-904F-0D21AC2E3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B9B36-B6FD-B746-A148-C1B54D08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3B17D-68A9-974D-B7D4-9A0758A32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DFFCA-6F09-BE47-B04D-2B5CF163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7057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58C8-B7A1-6B4F-A494-C30B51006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87115-0DC8-9F48-AFAC-1A65CB100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11F29-CD5F-DC41-A722-E1507091B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CA92C-6CA7-BD45-ABCC-3DB2502FB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B8399-9E27-7E4A-BF43-372D4CE05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FCF53-C444-474B-AE9A-267A0561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A98E1-D4A0-264B-A7A3-54C8CE09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1537F-1270-E745-8945-229AE618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11960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A8FF-4885-E546-8473-6682EB7C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3B33E-AD45-484A-B8FA-31C9BE90A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34488-2C58-014B-B4C9-BCEFD002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85B9A-E703-9D4A-8655-4A574FED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8926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E4D513-E657-4845-A1CD-CD481543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6264F-57F8-E94F-9FFE-A10A23D5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60F4C-2ADE-3246-BC18-80E4A7C1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5154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32E15-23EB-9142-BA9C-BE87AA4C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0706C-45E1-DA4D-AC9F-35E3C099A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AFBCA-4C92-8546-A747-B71E6B8F1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DCA7A-1546-1348-95C3-1EFB9A47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36042-8657-1145-8596-D27CED48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7C380-159A-3944-9E2A-A7DD12B1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467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35A5-5138-DF4D-A3D9-AEE01540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CF403-D840-6040-BDCF-A336CE5F6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5531-E7B1-8842-B2EC-34F9022F5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DB277-26F5-564C-91C4-A976CC03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50536-FF81-AD4C-9B12-472C880F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37196-4979-EB4D-8DA2-C53A3007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5322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ED42C9-65E5-9D42-950C-4224DB19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F8C10-3DCC-1B4F-852C-0CBD3011B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34EC-3720-EF48-9955-C33AAB2B0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3C69F-3274-264C-BF89-5C865EE43559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D0373-6273-3F4E-BBB1-34E6BA226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2290F-B314-2A49-8C63-410277485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983E6-C964-B84F-B4AB-D24BFB5F6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9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534248-8CDC-0A4B-8A83-2DAD66109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21FE1A-D8D5-C04C-ABFE-05FD1557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78098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F7E6-2AB6-BE4C-98CB-99BE23EAB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FC79F78-EB40-B04F-BF1C-60DF15EFF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54"/>
            <a:ext cx="12096750" cy="6622745"/>
          </a:xfrm>
        </p:spPr>
      </p:pic>
    </p:spTree>
    <p:extLst>
      <p:ext uri="{BB962C8B-B14F-4D97-AF65-F5344CB8AC3E}">
        <p14:creationId xmlns:p14="http://schemas.microsoft.com/office/powerpoint/2010/main" val="1844977779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F6CB-FBF0-3E4A-A4F8-5BAA52F7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554FD4-44CD-C943-AD3A-1EC7FE713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34"/>
            <a:ext cx="12192000" cy="6732465"/>
          </a:xfrm>
        </p:spPr>
      </p:pic>
    </p:spTree>
    <p:extLst>
      <p:ext uri="{BB962C8B-B14F-4D97-AF65-F5344CB8AC3E}">
        <p14:creationId xmlns:p14="http://schemas.microsoft.com/office/powerpoint/2010/main" val="3432318428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567D-3A66-0E42-B147-7A2BE9D6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1125A3-B884-774D-BFA2-D7875F570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56" y="0"/>
            <a:ext cx="12122653" cy="6858000"/>
          </a:xfrm>
        </p:spPr>
      </p:pic>
    </p:spTree>
    <p:extLst>
      <p:ext uri="{BB962C8B-B14F-4D97-AF65-F5344CB8AC3E}">
        <p14:creationId xmlns:p14="http://schemas.microsoft.com/office/powerpoint/2010/main" val="4025514018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E501-E127-F042-9365-43AE02AF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1F5D85-B215-5049-8818-29E78F903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8654113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FBD0-BB6E-8041-8181-8911DE0A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E20F43-0AFC-6340-B48C-BD21B6B91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21" y="0"/>
            <a:ext cx="12320221" cy="6858000"/>
          </a:xfrm>
        </p:spPr>
      </p:pic>
    </p:spTree>
    <p:extLst>
      <p:ext uri="{BB962C8B-B14F-4D97-AF65-F5344CB8AC3E}">
        <p14:creationId xmlns:p14="http://schemas.microsoft.com/office/powerpoint/2010/main" val="3337762190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617D-2A54-194C-8247-0D972A89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531577-867B-A841-8591-E918B4662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0973232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C3AE-8B2E-C540-A08F-2E7DC476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992CD3-45FB-3E47-A776-780105A9B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0518" cy="6858000"/>
          </a:xfrm>
        </p:spPr>
      </p:pic>
    </p:spTree>
    <p:extLst>
      <p:ext uri="{BB962C8B-B14F-4D97-AF65-F5344CB8AC3E}">
        <p14:creationId xmlns:p14="http://schemas.microsoft.com/office/powerpoint/2010/main" val="1215700109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F72A-5AEE-7748-9B63-78647068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348B64-43C1-4343-8A09-0BE490414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21" y="0"/>
            <a:ext cx="12160691" cy="6858000"/>
          </a:xfrm>
        </p:spPr>
      </p:pic>
    </p:spTree>
    <p:extLst>
      <p:ext uri="{BB962C8B-B14F-4D97-AF65-F5344CB8AC3E}">
        <p14:creationId xmlns:p14="http://schemas.microsoft.com/office/powerpoint/2010/main" val="474194482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A3CF-4792-2749-9713-B62F6FA9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1E642C-9EC2-3E45-9D0E-CC54E5359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10533"/>
          <a:stretch/>
        </p:blipFill>
        <p:spPr>
          <a:xfrm>
            <a:off x="0" y="0"/>
            <a:ext cx="12192000" cy="6858000"/>
          </a:xfr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5567467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2D17-208C-114F-8373-55609E47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3AE078-E2C9-6D40-9803-0CEF00523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0"/>
            <a:ext cx="6858002" cy="12192002"/>
          </a:xfr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583812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3024-6843-CF48-A371-54CB1E71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FCC142-A7C0-D64A-B83F-96D593AC9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480" y="-2588481"/>
            <a:ext cx="7015039" cy="12192003"/>
          </a:xfrm>
        </p:spPr>
      </p:pic>
    </p:spTree>
    <p:extLst>
      <p:ext uri="{BB962C8B-B14F-4D97-AF65-F5344CB8AC3E}">
        <p14:creationId xmlns:p14="http://schemas.microsoft.com/office/powerpoint/2010/main" val="1127444489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2F4D-C5AC-A947-A540-63A25007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8DCE65-B7B5-0143-86A5-0BBEC7ED2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0" cy="6858000"/>
          </a:xfrm>
        </p:spPr>
      </p:pic>
    </p:spTree>
    <p:extLst>
      <p:ext uri="{BB962C8B-B14F-4D97-AF65-F5344CB8AC3E}">
        <p14:creationId xmlns:p14="http://schemas.microsoft.com/office/powerpoint/2010/main" val="919394029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27A4-6216-7E48-9FE9-17D50A93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005C91-F862-B442-8091-E51B6B007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720" cy="6858000"/>
          </a:xfrm>
        </p:spPr>
      </p:pic>
    </p:spTree>
    <p:extLst>
      <p:ext uri="{BB962C8B-B14F-4D97-AF65-F5344CB8AC3E}">
        <p14:creationId xmlns:p14="http://schemas.microsoft.com/office/powerpoint/2010/main" val="1985046406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9F07-016B-974C-8E48-E3CB0052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78EEE8D-E4D4-BF4B-8824-8B9CE0302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9593355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2C06-0DDE-6840-947B-675222714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D9BA7D-B0FE-3546-A6D0-E71700AA6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4228811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595F3-F850-A147-AAB4-2A64388E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66478F9-D8E2-A74E-8DA2-0654A5BAA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03241647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F278-8C28-E443-AA55-F6638696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AF75F6-8135-4047-B2E6-7DAFA578B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32"/>
            <a:ext cx="11777269" cy="6717568"/>
          </a:xfrm>
        </p:spPr>
      </p:pic>
    </p:spTree>
    <p:extLst>
      <p:ext uri="{BB962C8B-B14F-4D97-AF65-F5344CB8AC3E}">
        <p14:creationId xmlns:p14="http://schemas.microsoft.com/office/powerpoint/2010/main" val="979625060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MATHI DEENA</cp:lastModifiedBy>
  <cp:revision>4</cp:revision>
  <dcterms:created xsi:type="dcterms:W3CDTF">2020-08-13T20:29:43Z</dcterms:created>
  <dcterms:modified xsi:type="dcterms:W3CDTF">2022-09-23T05:13:10Z</dcterms:modified>
</cp:coreProperties>
</file>