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6"/>
  </p:notesMasterIdLst>
  <p:sldIdLst>
    <p:sldId id="25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292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271" r:id="rId2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notesMaster" Target="notesMasters/notesMaster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presProps" Target="pres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customschemas.google.com/relationships/presentationmetadata" Target="metadata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7700A7D-3981-17AB-5FA4-E26AFF54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87779"/>
            <a:ext cx="12192000" cy="8368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E575-39D5-EE83-D833-655D51800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F890F28-9FBF-7C7F-EF6E-DBD385D53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71223"/>
            <a:ext cx="12192000" cy="67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B636D-E203-58A0-322A-1F9161B2C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007CA7E-5927-5F4D-04F0-31BC80D8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27667"/>
            <a:ext cx="12192000" cy="7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CBE1E39-949B-47BE-F6AC-74A49B35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41779"/>
            <a:ext cx="12192000" cy="76623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CFF40-AABD-F13E-CD7E-98ECE34EFD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88C8529-845C-A268-D258-F002959D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55889"/>
            <a:ext cx="12192000" cy="77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0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F132-D420-643D-35B1-D341FD6172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BC78EA-8922-E532-82B9-94F812EC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12192000" cy="84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1629-84D2-6A95-FE22-761BEA1BAA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E2FB2BD-75EC-849A-9FFA-EA1BAA57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16001"/>
            <a:ext cx="12192000" cy="83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01C1B-4CC7-904B-BB79-0544E3F9A1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CEA785-3FC8-C266-7DE3-15C62C8FE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1037167"/>
            <a:ext cx="12192000" cy="82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11107-C965-AF21-3A4D-479AF4B567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83A0EA-4578-E184-E732-41EF003E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29961"/>
            <a:ext cx="12192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1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F5780-0300-91A1-FB4B-8B8429F926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B15F55C-8F35-6F67-89AD-9669ADF4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12333"/>
            <a:ext cx="12192000" cy="77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4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4B2D7-CB70-63FD-8026-5267020C7D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9F8CEBE-DB31-5FAE-DF51-A44F6A8F2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73667"/>
            <a:ext cx="12192000" cy="80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74654-0BB6-C4E8-7E52-F40F89BB8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3263E4A-7FF0-175C-237F-DA58F60BC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931333"/>
            <a:ext cx="12192000" cy="70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F278B-F40C-43BE-6674-934F167611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6AF1A8-3515-415F-2FC5-22198CB3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33778"/>
            <a:ext cx="12192000" cy="83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E7D7B-0441-37B4-8F51-02DDA4CC27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5687192-25C3-D8DE-D767-94B2EAE6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14779"/>
            <a:ext cx="12192000" cy="6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571E3-F87B-37D4-B290-05FBBD7180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B1574A-9F94-6DB7-EE5E-633B5EBC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86557"/>
            <a:ext cx="12192000" cy="68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066B4-33AD-5ABC-30DB-7109F47690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0FFF79-2C6B-8666-632A-48C052A0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44223"/>
            <a:ext cx="12192000" cy="69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15E05-3606-9501-873F-8309EDEABB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AFA1B6E-1632-CC97-0709-F947C0F3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46667"/>
            <a:ext cx="12192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548A9-202F-5FC5-E1F6-F648D161DE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C62B395-CE3B-726E-21EB-A86566C5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70001"/>
            <a:ext cx="12192000" cy="778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4444B-E960-902B-C893-478C9C129C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20C067B-F740-BBE6-98B3-64E33DCA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72444"/>
            <a:ext cx="12192000" cy="78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33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50</cp:revision>
  <dcterms:created xsi:type="dcterms:W3CDTF">2006-08-16T00:00:00Z</dcterms:created>
  <dcterms:modified xsi:type="dcterms:W3CDTF">2022-09-03T04:05:49Z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