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27"/>
  </p:notesMasterIdLst>
  <p:sldIdLst>
    <p:sldId id="256" r:id="rId6"/>
    <p:sldId id="292" r:id="rId7"/>
    <p:sldId id="293" r:id="rId8"/>
    <p:sldId id="294" r:id="rId9"/>
    <p:sldId id="295" r:id="rId10"/>
    <p:sldId id="296" r:id="rId11"/>
    <p:sldId id="297" r:id="rId12"/>
    <p:sldId id="300" r:id="rId13"/>
    <p:sldId id="298" r:id="rId14"/>
    <p:sldId id="302" r:id="rId15"/>
    <p:sldId id="303" r:id="rId16"/>
    <p:sldId id="299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271" r:id="rId26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26" Type="http://schemas.openxmlformats.org/officeDocument/2006/relationships/slide" Target="slides/slide21.xml" /><Relationship Id="rId3" Type="http://schemas.openxmlformats.org/officeDocument/2006/relationships/customXml" Target="../customXml/item3.xml" /><Relationship Id="rId21" Type="http://schemas.openxmlformats.org/officeDocument/2006/relationships/slide" Target="slides/slide16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5" Type="http://schemas.openxmlformats.org/officeDocument/2006/relationships/slide" Target="slides/slide20.xml" /><Relationship Id="rId2" Type="http://schemas.openxmlformats.org/officeDocument/2006/relationships/customXml" Target="../customXml/item2.xml" /><Relationship Id="rId16" Type="http://schemas.openxmlformats.org/officeDocument/2006/relationships/slide" Target="slides/slide11.xml" /><Relationship Id="rId20" Type="http://schemas.openxmlformats.org/officeDocument/2006/relationships/slide" Target="slides/slide15.xml" /><Relationship Id="rId29" Type="http://schemas.openxmlformats.org/officeDocument/2006/relationships/presProps" Target="pres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slide" Target="slides/slide19.xml" /><Relationship Id="rId32" Type="http://schemas.openxmlformats.org/officeDocument/2006/relationships/tableStyles" Target="tableStyles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10.xml" /><Relationship Id="rId23" Type="http://schemas.openxmlformats.org/officeDocument/2006/relationships/slide" Target="slides/slide18.xml" /><Relationship Id="rId28" Type="http://customschemas.google.com/relationships/presentationmetadata" Target="metadata" /><Relationship Id="rId10" Type="http://schemas.openxmlformats.org/officeDocument/2006/relationships/slide" Target="slides/slide5.xml" /><Relationship Id="rId19" Type="http://schemas.openxmlformats.org/officeDocument/2006/relationships/slide" Target="slides/slide14.xml" /><Relationship Id="rId31" Type="http://schemas.openxmlformats.org/officeDocument/2006/relationships/theme" Target="theme/theme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slide" Target="slides/slide17.xml" /><Relationship Id="rId27" Type="http://schemas.openxmlformats.org/officeDocument/2006/relationships/notesMaster" Target="notesMasters/notesMaster1.xml" /><Relationship Id="rId30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 /><Relationship Id="rId3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12.xml" /><Relationship Id="rId1" Type="http://schemas.openxmlformats.org/officeDocument/2006/relationships/slideLayout" Target="../slideLayouts/slideLayout11.xml" /><Relationship Id="rId6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5.xml" /><Relationship Id="rId10" Type="http://schemas.openxmlformats.org/officeDocument/2006/relationships/image" Target="../media/image2.png" /><Relationship Id="rId4" Type="http://schemas.openxmlformats.org/officeDocument/2006/relationships/slideLayout" Target="../slideLayouts/slideLayout14.xml" /><Relationship Id="rId9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1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750820" y="0"/>
            <a:ext cx="11844130" cy="581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lang="en-GB" sz="44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170" name="AutoShape 2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ABF84F9-6129-E52B-E871-6F330F4CC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495778"/>
            <a:ext cx="12192000" cy="75917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40899-B3E3-251F-BD79-CD088B7BFF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4297E7D-0566-CFBA-24B8-C6D64FCC4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41779"/>
            <a:ext cx="12192000" cy="80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46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8D617-A504-903B-9E58-183F99A3D6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D7774C8-A76E-796B-E829-2F3996DEC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84111"/>
            <a:ext cx="12192000" cy="769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05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29EB0-E4C5-AE50-E29E-97E5BC0F8F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CE18F52-28C2-C95D-419F-EF68A388C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41778"/>
            <a:ext cx="12192000" cy="81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78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DD53A-33E6-5C87-BE2B-AA260D073F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A6AB7FB-5F34-C84D-294C-2F66B550F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41779"/>
            <a:ext cx="12192000" cy="671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94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E11A9-9DC8-D70C-E5BA-464C71006A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22650F6-35E4-677B-9754-A12BED28E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691444"/>
            <a:ext cx="12192000" cy="894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48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FD3BC-FDE5-F708-1268-2B94CDCCEE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F33DB5C-71F4-ED50-4C40-24550AA74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860779"/>
            <a:ext cx="12192000" cy="709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52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C803A-2EF1-8773-9AD7-166DAA5EF0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4A566F0-77C9-35EB-D66E-F6B3488B4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8318">
            <a:off x="3039769" y="1103538"/>
            <a:ext cx="12192000" cy="852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93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5673F-F31B-F2E9-46C5-9DA0AC7AB5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24A960A-F1E1-BA3A-2338-116AC5FE7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016001"/>
            <a:ext cx="12192000" cy="694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79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43417-3131-43A9-B975-814063CE38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28EE294-ED1E-BD1E-4572-BE537FFEB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677333"/>
            <a:ext cx="12192000" cy="831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10294-CA0F-56E9-F7AF-C6A633436F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DF4A6E5-C32D-4EF9-13B8-3B0775434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874889"/>
            <a:ext cx="12192000" cy="824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6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6098513-5CA1-7EF2-4A52-2836DFEC9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917222"/>
            <a:ext cx="12192000" cy="829733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352D9-A05F-ECD4-CE35-61B7D325ED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3CE0FA4-AAB5-ED6E-31D9-7254C45AF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733778"/>
            <a:ext cx="12192000" cy="853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78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images (1).jpg"/>
          <p:cNvPicPr>
            <a:picLocks noChangeAspect="1" noChangeArrowheads="1"/>
          </p:cNvPicPr>
          <p:nvPr/>
        </p:nvPicPr>
        <p:blipFill>
          <a:blip r:embed="rId2"/>
          <a:srcRect b="7125"/>
          <a:stretch>
            <a:fillRect/>
          </a:stretch>
        </p:blipFill>
        <p:spPr bwMode="auto">
          <a:xfrm>
            <a:off x="5623560" y="299769"/>
            <a:ext cx="8802169" cy="9987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1E3F1-0793-3BEF-1CA1-611CAABF4E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29DF295-09DA-8FBD-796C-01D82AB82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846667"/>
            <a:ext cx="12192000" cy="866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5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6F093-A6A9-1D04-AC51-742B270696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C80B81C-A9B6-F410-723D-E2881E9AC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522111"/>
            <a:ext cx="12192000" cy="8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4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26A48-9279-88CA-DDCA-8427A132C9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545A8D4-A8CA-610A-1378-687B1380D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667" y="522111"/>
            <a:ext cx="12996333" cy="869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63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BA5CA-6E6F-7595-5540-B76604E40A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523EFE2-CA4F-E7E4-645C-6893029D6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030111"/>
            <a:ext cx="12192000" cy="849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33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49DE7-1611-08CA-6F59-DDB955A825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028C51A-BC3A-DE97-FBCE-324882F2A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27667"/>
            <a:ext cx="12192000" cy="805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22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607DE-AA11-652B-30F6-E53C6E00E1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2FD2140-2DF4-EC4D-3AEA-11EC1A4BE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14778"/>
            <a:ext cx="12192000" cy="808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C8B7E-E696-6DE2-D4A0-6E097AFAB3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0FEA734-1883-4089-7BF1-4DDFA4C15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68778"/>
            <a:ext cx="12192000" cy="778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513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DF2C556C842744BDAEF34A9D7B0945" ma:contentTypeVersion="9" ma:contentTypeDescription="Create a new document." ma:contentTypeScope="" ma:versionID="13ab470e9420513ae30b86b437505236">
  <xsd:schema xmlns:xsd="http://www.w3.org/2001/XMLSchema" xmlns:xs="http://www.w3.org/2001/XMLSchema" xmlns:p="http://schemas.microsoft.com/office/2006/metadata/properties" xmlns:ns2="9ddf8a48-8fdd-404a-a323-5822bceb06c5" xmlns:ns3="f79b6f54-ce7e-48f3-8bc3-9d0ece11306f" targetNamespace="http://schemas.microsoft.com/office/2006/metadata/properties" ma:root="true" ma:fieldsID="68211c5b4d2adb82fe375c7f5759513f" ns2:_="" ns3:_="">
    <xsd:import namespace="9ddf8a48-8fdd-404a-a323-5822bceb06c5"/>
    <xsd:import namespace="f79b6f54-ce7e-48f3-8bc3-9d0ece1130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f8a48-8fdd-404a-a323-5822bceb06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9b6f54-ce7e-48f3-8bc3-9d0ece11306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EBBFEE-91D9-43E6-BD93-50399B5505F8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ADA51EEA-7D65-4F28-9D59-87CECBE9AB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72D1C8-A6D9-416C-BF93-1B82CE80785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ddf8a48-8fdd-404a-a323-5822bceb06c5"/>
    <ds:schemaRef ds:uri="f79b6f54-ce7e-48f3-8bc3-9d0ece11306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</Words>
  <Application>Microsoft Office PowerPoint</Application>
  <PresentationFormat>Custom</PresentationFormat>
  <Paragraphs>13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MATHI DEENA</cp:lastModifiedBy>
  <cp:revision>51</cp:revision>
  <dcterms:created xsi:type="dcterms:W3CDTF">2006-08-16T00:00:00Z</dcterms:created>
  <dcterms:modified xsi:type="dcterms:W3CDTF">2022-07-25T02:29:26Z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0x01010055DF2C556C842744BDAEF34A9D7B0945</vt:lpwstr>
  </property>
</Properties>
</file>