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71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2" Type="http://schemas.openxmlformats.org/officeDocument/2006/relationships/customXml" Target="../customXml/item2.xml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15" Type="http://schemas.openxmlformats.org/officeDocument/2006/relationships/notesMaster" Target="notesMasters/notesMaster1.xml" /><Relationship Id="rId23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customschemas.google.com/relationships/presentationmetadata" Target="meta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5.xml" /><Relationship Id="rId10" Type="http://schemas.openxmlformats.org/officeDocument/2006/relationships/image" Target="../media/image2.png" /><Relationship Id="rId4" Type="http://schemas.openxmlformats.org/officeDocument/2006/relationships/slideLayout" Target="../slideLayouts/slideLayout14.xml" /><Relationship Id="rId9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B4CE42-E2BA-6C36-3278-B3850DDF3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778" y="832556"/>
            <a:ext cx="12982222" cy="8918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52628FF-91DA-7FF1-9558-DCAF7C3D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11" y="762000"/>
            <a:ext cx="13066889" cy="90452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57FB6-9790-FD40-4FF7-5DA52C4DFE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B8F072B-D142-1340-89D4-7F564E9D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89" y="917222"/>
            <a:ext cx="13349111" cy="872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3E7DE-BE2C-FC0B-E272-506BBFEFEE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11D097A-F1F8-0FCB-2A77-5094D299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9" y="282576"/>
            <a:ext cx="13095111" cy="935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CE936-B1BC-6A94-F9B2-8622FF2C99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9CDA3F9-0777-9EB6-7FC1-BA4DD9D05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44" y="705556"/>
            <a:ext cx="13024556" cy="87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0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AEE0D-1124-7267-E68A-DD4B9063F5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430751C-EDFD-9A48-35CB-A8E0013E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556" y="536221"/>
            <a:ext cx="13137444" cy="87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0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D7A5B-A334-B6A5-D040-3FD959CC2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7538D55-1602-1B3D-B784-47BBAF93A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11" y="282575"/>
            <a:ext cx="13193889" cy="95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7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59BE8-4912-D58F-87F0-2FB614C5EC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7EC64DA-B75F-F35E-0D0F-4303F9C4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222" y="465667"/>
            <a:ext cx="12925778" cy="904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</ds:schemaRefs>
</ds:datastoreItem>
</file>

<file path=customXml/itemProps3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mathideenathayalanthayalan@gmail.com</cp:lastModifiedBy>
  <cp:revision>50</cp:revision>
  <dcterms:created xsi:type="dcterms:W3CDTF">2006-08-16T00:00:00Z</dcterms:created>
  <dcterms:modified xsi:type="dcterms:W3CDTF">2022-07-05T03:03:41Z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