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92" r:id="rId17"/>
    <p:sldId id="306" r:id="rId18"/>
    <p:sldId id="307" r:id="rId19"/>
    <p:sldId id="271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presProps" Target="pres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F3B866-D416-CE4C-8CC4-972EDDDCC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15047"/>
            <a:ext cx="12192000" cy="6656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1DD2-C1B9-565D-DA1C-2A09F7E4DD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19FF11-30F3-D41D-BDD8-680FF908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15047"/>
            <a:ext cx="12192000" cy="66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49E5E-8824-0C9F-E2F5-18F79EB6A6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EB05C80-20DA-64BA-DA7A-77BFDD1B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0087"/>
            <a:ext cx="12192000" cy="6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A7413C-4B33-8291-004A-5C0870D4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0087"/>
            <a:ext cx="12192000" cy="6646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3E21-F6D0-AC8C-F32F-D53FF5ABB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B732E2-8715-38F7-D9D6-9D2BE3D9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93026"/>
            <a:ext cx="12192000" cy="67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ED65-F5D0-F6CB-A25A-DE6CA9FAD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55A613-A4E7-2A47-6C81-6D928B95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65521"/>
            <a:ext cx="12192000" cy="67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0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1F9E4-DEBA-A345-1050-6B132F901F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D2C502-C4F1-96D3-C98C-AA6CEECD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01952"/>
            <a:ext cx="12192000" cy="68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0A9CF-24F9-4177-4B45-B7DD2C62D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31D863-704D-9319-C701-17DE9DE9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17787"/>
            <a:ext cx="12192000" cy="64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1020-AC09-B6E0-A7D8-5BB3C7629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E548B69-C4D7-34AA-9262-2746EAFA8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33779"/>
            <a:ext cx="12192000" cy="77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5CB7-568C-D02F-DD86-3881EE9658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E619A8E-B5C6-9446-1D94-B6AB51F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11678"/>
            <a:ext cx="12192000" cy="66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B240-2384-E90E-874F-1DF5C7AA0D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B77CC3-C2FD-CAC6-D639-EFFD0D7F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1764"/>
            <a:ext cx="12192000" cy="66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D068-4474-45DB-0976-51EB3A2C44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801565-461D-8C36-0A3B-EB1DD49C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09991"/>
            <a:ext cx="12192000" cy="66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35145-50C8-E808-94D8-FBCA273E8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D6294F7-FE2C-2331-C6E9-FD29A1C8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30498"/>
            <a:ext cx="12192000" cy="6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07E60-1FF8-68C3-46AA-361FBB007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76D4C8-C3BF-351D-A6AC-14DE70ED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30498"/>
            <a:ext cx="12192000" cy="6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4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50</cp:revision>
  <dcterms:created xsi:type="dcterms:W3CDTF">2006-08-16T00:00:00Z</dcterms:created>
  <dcterms:modified xsi:type="dcterms:W3CDTF">2022-08-24T07:19:06Z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