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57" r:id="rId7"/>
    <p:sldId id="259" r:id="rId8"/>
    <p:sldId id="262" r:id="rId9"/>
    <p:sldId id="260" r:id="rId10"/>
    <p:sldId id="258" r:id="rId11"/>
    <p:sldId id="263" r:id="rId12"/>
    <p:sldId id="264" r:id="rId13"/>
    <p:sldId id="265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2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26" Type="http://schemas.openxmlformats.org/officeDocument/2006/relationships/theme" Target="theme/theme1.xml" /><Relationship Id="rId3" Type="http://schemas.openxmlformats.org/officeDocument/2006/relationships/customXml" Target="../customXml/item3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25" Type="http://schemas.openxmlformats.org/officeDocument/2006/relationships/viewProps" Target="viewProp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presProps" Target="presProps.xml" /><Relationship Id="rId5" Type="http://schemas.openxmlformats.org/officeDocument/2006/relationships/slideMaster" Target="slideMasters/slideMaster2.xml" /><Relationship Id="rId15" Type="http://schemas.openxmlformats.org/officeDocument/2006/relationships/notesMaster" Target="notesMasters/notesMaster1.xml" /><Relationship Id="rId23" Type="http://customschemas.google.com/relationships/presentationmetadata" Target="metadata" /><Relationship Id="rId10" Type="http://schemas.openxmlformats.org/officeDocument/2006/relationships/slide" Target="slides/slide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8764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799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619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33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2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image" Target="../media/image1.png" /><Relationship Id="rId5" Type="http://schemas.openxmlformats.org/officeDocument/2006/relationships/slideLayout" Target="../slideLayouts/slideLayout5.xml" /><Relationship Id="rId1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 /><Relationship Id="rId3" Type="http://schemas.openxmlformats.org/officeDocument/2006/relationships/slideLayout" Target="../slideLayouts/slideLayout12.xml" /><Relationship Id="rId7" Type="http://schemas.openxmlformats.org/officeDocument/2006/relationships/slideLayout" Target="../slideLayouts/slideLayout16.xml" /><Relationship Id="rId12" Type="http://schemas.openxmlformats.org/officeDocument/2006/relationships/image" Target="../media/image2.png" /><Relationship Id="rId2" Type="http://schemas.openxmlformats.org/officeDocument/2006/relationships/slideLayout" Target="../slideLayouts/slideLayout11.xml" /><Relationship Id="rId1" Type="http://schemas.openxmlformats.org/officeDocument/2006/relationships/slideLayout" Target="../slideLayouts/slideLayout10.xml" /><Relationship Id="rId6" Type="http://schemas.openxmlformats.org/officeDocument/2006/relationships/slideLayout" Target="../slideLayouts/slideLayout15.xml" /><Relationship Id="rId11" Type="http://schemas.openxmlformats.org/officeDocument/2006/relationships/image" Target="../media/image1.png" /><Relationship Id="rId5" Type="http://schemas.openxmlformats.org/officeDocument/2006/relationships/slideLayout" Target="../slideLayouts/slideLayout14.xml" /><Relationship Id="rId10" Type="http://schemas.openxmlformats.org/officeDocument/2006/relationships/theme" Target="../theme/theme2.xml" /><Relationship Id="rId4" Type="http://schemas.openxmlformats.org/officeDocument/2006/relationships/slideLayout" Target="../slideLayouts/slideLayout13.xml" /><Relationship Id="rId9" Type="http://schemas.openxmlformats.org/officeDocument/2006/relationships/slideLayout" Target="../slideLayouts/slideLayout1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4462670" y="3341281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7D05CC-83CE-AE4D-A058-80F4FA8E8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800" y="2982284"/>
            <a:ext cx="7772400" cy="1500187"/>
          </a:xfrm>
        </p:spPr>
        <p:txBody>
          <a:bodyPr>
            <a:normAutofit/>
          </a:bodyPr>
          <a:lstStyle/>
          <a:p>
            <a:r>
              <a:rPr lang="en-IN" sz="4000" b="1">
                <a:solidFill>
                  <a:srgbClr val="FF0000"/>
                </a:solidFill>
              </a:rPr>
              <a:t>        </a:t>
            </a:r>
            <a:r>
              <a:rPr lang="en-IN" sz="5400" b="1">
                <a:solidFill>
                  <a:srgbClr val="FF0000"/>
                </a:solidFill>
              </a:rPr>
              <a:t>INTEGERS</a:t>
            </a:r>
            <a:endParaRPr lang="en-US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80010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B3920-F75F-3E40-9DF6-769031EDD0C0}"/>
              </a:ext>
            </a:extLst>
          </p:cNvPr>
          <p:cNvSpPr txBox="1"/>
          <p:nvPr/>
        </p:nvSpPr>
        <p:spPr>
          <a:xfrm rot="6774050">
            <a:off x="4534215" y="4233823"/>
            <a:ext cx="5524185" cy="187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AA91506-537C-4DF7-5DAC-B2384D29F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861" y="1600200"/>
            <a:ext cx="12678203" cy="7128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85825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9BF78D-C397-A10F-F3F5-16A40BB7F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13" y="722640"/>
            <a:ext cx="12658017" cy="90495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2FD15CD-5A9E-4835-CA59-31C483234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673" y="1133554"/>
            <a:ext cx="12803327" cy="88708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885825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5500B2E-B5EC-007A-1957-895996176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554" y="1088283"/>
            <a:ext cx="12261271" cy="84114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4F43CE4-8D52-E42E-AAF5-5F61BB73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50" y="1687604"/>
            <a:ext cx="14587900" cy="73492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2E307-6E75-80ED-1DC3-E683D2E184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F5271-DC68-ABE2-7F0D-8B7B2EBCE9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652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4" ma:contentTypeDescription="Create a new document." ma:contentTypeScope="" ma:versionID="41c29a378a7971a886338395713eb209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1998e15a752f6c25370e33d56f90ea9b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e91115c6-dbcc-4792-b5e1-0b7c1f988c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19D3EB-E554-436C-B650-C65CDDE3DD7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91115c6-dbcc-4792-b5e1-0b7c1f988c2a"/>
    <ds:schemaRef ds:uri="821f6280-7ad3-4db6-8140-807316f79181"/>
  </ds:schemaRefs>
</ds:datastoreItem>
</file>

<file path=customXml/itemProps2.xml><?xml version="1.0" encoding="utf-8"?>
<ds:datastoreItem xmlns:ds="http://schemas.openxmlformats.org/officeDocument/2006/customXml" ds:itemID="{AB8AA708-AC3D-4F2D-B7DA-986FC9C37A96}">
  <ds:schemaRefs>
    <ds:schemaRef ds:uri="http://schemas.microsoft.com/office/2006/metadata/properties"/>
    <ds:schemaRef ds:uri="http://www.w3.org/2000/xmlns/"/>
    <ds:schemaRef ds:uri="e91115c6-dbcc-4792-b5e1-0b7c1f988c2a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775706A4-4CAC-4487-B868-4755EC828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90</Words>
  <Application>Microsoft Office PowerPoint</Application>
  <PresentationFormat>Custom</PresentationFormat>
  <Paragraphs>82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SINDHUMATH  SNSACD</cp:lastModifiedBy>
  <cp:revision>114</cp:revision>
  <dcterms:created xsi:type="dcterms:W3CDTF">2006-08-16T00:00:00Z</dcterms:created>
  <dcterms:modified xsi:type="dcterms:W3CDTF">2022-06-10T00:53:26Z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