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22"/>
  </p:notesMasterIdLst>
  <p:sldIdLst>
    <p:sldId id="256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292" r:id="rId17"/>
    <p:sldId id="303" r:id="rId18"/>
    <p:sldId id="304" r:id="rId19"/>
    <p:sldId id="305" r:id="rId20"/>
    <p:sldId id="271" r:id="rId21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customschemas.google.com/relationships/presentationmetadata" Target="meta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750820" y="0"/>
            <a:ext cx="11844130" cy="581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lang="en-GB" sz="44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170" name="AutoShape 2" descr="Bacteria Cartoon Stock Vector (Royalty Free) 6078862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Bacteria Cartoon Stock Vector (Royalty Free) 6078862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674BC71-3B10-2F0F-0AD8-92E4C242B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749850"/>
            <a:ext cx="12192000" cy="67872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A65D6-9DCD-4F46-2AB9-38EF9F8D2E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57277B3-165F-D7ED-F99A-57F76E034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30498"/>
            <a:ext cx="12192000" cy="682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64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DA0D4-484F-9409-D8D7-00DEB65FA2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697091F-CD66-47B5-08C4-F185C4812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669262"/>
            <a:ext cx="12192000" cy="694847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BC36D07-D3D7-2151-F1B7-C4917EE0B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682049"/>
            <a:ext cx="12192000" cy="692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18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AE6DECA-190A-4FFC-17EC-F56A18EA3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34033"/>
            <a:ext cx="12192000" cy="681893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7B2AF-8E85-DC51-E291-B8E2F6C2FE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296A5F1-51FF-026A-9F11-50F3E3B34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55090"/>
            <a:ext cx="12192000" cy="677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45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42BF8-48F2-CF53-5C07-84DF7C6AAC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74D3298-EE7F-450B-954F-797516F95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86192"/>
            <a:ext cx="12192000" cy="671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67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B8568-71D1-6306-B2BC-E8AA71D7BF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488FFFA-D5B4-E128-7C2F-EC3F66435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56833"/>
            <a:ext cx="12192000" cy="67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24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images (1).jpg"/>
          <p:cNvPicPr>
            <a:picLocks noChangeAspect="1" noChangeArrowheads="1"/>
          </p:cNvPicPr>
          <p:nvPr/>
        </p:nvPicPr>
        <p:blipFill>
          <a:blip r:embed="rId2"/>
          <a:srcRect b="7125"/>
          <a:stretch>
            <a:fillRect/>
          </a:stretch>
        </p:blipFill>
        <p:spPr bwMode="auto">
          <a:xfrm>
            <a:off x="5623560" y="299769"/>
            <a:ext cx="8802169" cy="9987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89241-30C1-0449-1550-EBA996F9A7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BF37937-E604-7E19-B9CA-122AE20A7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10924"/>
            <a:ext cx="12192000" cy="686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5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40C38-E7BC-A6A9-7374-527761AA40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7C6F415-4A82-14B8-C487-A41BF3CD2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863141"/>
            <a:ext cx="12192000" cy="656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13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6B046-6161-2003-38A1-5F0F1A28C3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6A91E38-F554-B0EF-3018-8E5DA1EE5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01952"/>
            <a:ext cx="12192000" cy="688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34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0360A-D575-A28C-BF05-78B3046E06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D62736D-F5B8-7B39-DB9D-489C12921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828454"/>
            <a:ext cx="12192000" cy="663009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E4BE72E-DC09-CEB6-EC2E-41315D059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716285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57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6415F-53C2-5F61-EB4C-6579A72B8C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AD9D833-56A6-ABE0-23CF-F1CBB0A92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863141"/>
            <a:ext cx="12192000" cy="656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31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75D46-B87C-D3A1-E8F8-F7DB1AA2A4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5A1B74B-1FB2-D067-7E95-60EC389C0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16285"/>
            <a:ext cx="12192000" cy="685443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E9758A4-3F3A-468C-9C1C-11DB0BCB0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803226"/>
            <a:ext cx="12192000" cy="668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13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2779C-453E-C4EA-57EB-A88AAEBBEB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47C0CAA-3C76-2D92-0BCE-CDA5EE764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884252"/>
            <a:ext cx="12192000" cy="651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80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BF36D-276B-BFED-651A-06E1A0B957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F935B2B-DB84-2D97-E170-6C5C680A8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16285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396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DF2C556C842744BDAEF34A9D7B0945" ma:contentTypeVersion="9" ma:contentTypeDescription="Create a new document." ma:contentTypeScope="" ma:versionID="13ab470e9420513ae30b86b437505236">
  <xsd:schema xmlns:xsd="http://www.w3.org/2001/XMLSchema" xmlns:xs="http://www.w3.org/2001/XMLSchema" xmlns:p="http://schemas.microsoft.com/office/2006/metadata/properties" xmlns:ns2="9ddf8a48-8fdd-404a-a323-5822bceb06c5" xmlns:ns3="f79b6f54-ce7e-48f3-8bc3-9d0ece11306f" targetNamespace="http://schemas.microsoft.com/office/2006/metadata/properties" ma:root="true" ma:fieldsID="68211c5b4d2adb82fe375c7f5759513f" ns2:_="" ns3:_="">
    <xsd:import namespace="9ddf8a48-8fdd-404a-a323-5822bceb06c5"/>
    <xsd:import namespace="f79b6f54-ce7e-48f3-8bc3-9d0ece1130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df8a48-8fdd-404a-a323-5822bceb06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9b6f54-ce7e-48f3-8bc3-9d0ece11306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72D1C8-A6D9-416C-BF93-1B82CE80785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ddf8a48-8fdd-404a-a323-5822bceb06c5"/>
    <ds:schemaRef ds:uri="f79b6f54-ce7e-48f3-8bc3-9d0ece11306f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EBBFEE-91D9-43E6-BD93-50399B5505F8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DA51EEA-7D65-4F28-9D59-87CECBE9AB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</Words>
  <Application>Microsoft Office PowerPoint</Application>
  <PresentationFormat>Custom</PresentationFormat>
  <Paragraphs>13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MATHI DEENA</cp:lastModifiedBy>
  <cp:revision>51</cp:revision>
  <dcterms:created xsi:type="dcterms:W3CDTF">2006-08-16T00:00:00Z</dcterms:created>
  <dcterms:modified xsi:type="dcterms:W3CDTF">2022-08-26T10:33:19Z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0x01010055DF2C556C842744BDAEF34A9D7B0945</vt:lpwstr>
  </property>
</Properties>
</file>