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2171F6D-717E-40DB-9E28-5DA79AF349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A52AC4-EAEE-4556-BF46-2A55417848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SNS Institutions - Home | Facebook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dirty="0" smtClean="0">
                <a:latin typeface="Algerian" pitchFamily="82" charset="0"/>
              </a:rPr>
              <a:t>Computer Science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N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Academic  Year </a:t>
            </a:r>
          </a:p>
          <a:p>
            <a:pPr algn="ctr">
              <a:buNone/>
            </a:pPr>
            <a:r>
              <a:rPr lang="en-IN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2022-2023</a:t>
            </a:r>
          </a:p>
          <a:p>
            <a:pPr algn="ctr">
              <a:buNone/>
            </a:pPr>
            <a:r>
              <a:rPr lang="en-IN" sz="4800" i="1" dirty="0" smtClean="0">
                <a:solidFill>
                  <a:srgbClr val="7030A0"/>
                </a:solidFill>
                <a:latin typeface="Arno Pro Smbd Caption" pitchFamily="18" charset="0"/>
                <a:cs typeface="Arial" pitchFamily="34" charset="0"/>
              </a:rPr>
              <a:t>12</a:t>
            </a:r>
            <a:r>
              <a:rPr lang="en-IN" sz="4800" i="1" baseline="30000" dirty="0" smtClean="0">
                <a:solidFill>
                  <a:srgbClr val="7030A0"/>
                </a:solidFill>
                <a:latin typeface="Arno Pro Smbd Caption" pitchFamily="18" charset="0"/>
                <a:cs typeface="Arial" pitchFamily="34" charset="0"/>
              </a:rPr>
              <a:t>th</a:t>
            </a:r>
            <a:r>
              <a:rPr lang="en-IN" sz="4800" i="1" dirty="0" smtClean="0">
                <a:solidFill>
                  <a:srgbClr val="7030A0"/>
                </a:solidFill>
                <a:latin typeface="Arno Pro Smbd Caption" pitchFamily="18" charset="0"/>
                <a:cs typeface="Arial" pitchFamily="34" charset="0"/>
              </a:rPr>
              <a:t> Standard </a:t>
            </a:r>
            <a:endParaRPr lang="en-US" sz="4800" i="1" dirty="0" smtClean="0">
              <a:solidFill>
                <a:srgbClr val="7030A0"/>
              </a:solidFill>
              <a:latin typeface="Arno Pro Smbd Captio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Number of Arguments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By default, a function must be called with the correct number of arguments. Meaning that if your function expects 2 arguments, you have to call the function with 2 arguments, not more, and not less.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</a:t>
            </a:r>
          </a:p>
          <a:p>
            <a:r>
              <a:rPr lang="en-GB" dirty="0"/>
              <a:t>This function expects 2 arguments, and gets 2 arguments:</a:t>
            </a:r>
          </a:p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</a:t>
            </a:r>
            <a:r>
              <a:rPr lang="en-GB" dirty="0" err="1"/>
              <a:t>fname</a:t>
            </a:r>
            <a:r>
              <a:rPr lang="en-GB" dirty="0"/>
              <a:t>, </a:t>
            </a:r>
            <a:r>
              <a:rPr lang="en-GB" dirty="0" err="1"/>
              <a:t>lname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  print(</a:t>
            </a:r>
            <a:r>
              <a:rPr lang="en-GB" dirty="0" err="1"/>
              <a:t>fname</a:t>
            </a:r>
            <a:r>
              <a:rPr lang="en-GB" dirty="0"/>
              <a:t> + " " + </a:t>
            </a:r>
            <a:r>
              <a:rPr lang="en-GB" dirty="0" err="1"/>
              <a:t>lname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("Emil", "</a:t>
            </a:r>
            <a:r>
              <a:rPr lang="en-GB" dirty="0" err="1"/>
              <a:t>Refsnes</a:t>
            </a:r>
            <a:r>
              <a:rPr lang="en-GB" dirty="0"/>
              <a:t>")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Arbitrary Arguments, *</a:t>
            </a:r>
            <a:r>
              <a:rPr lang="en-US" dirty="0" err="1"/>
              <a:t>args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do not know how many arguments that will be passed into your function, add a * before the parameter name in the function definition.</a:t>
            </a:r>
          </a:p>
          <a:p>
            <a:r>
              <a:rPr lang="en-GB" dirty="0"/>
              <a:t>This way the function will receive a </a:t>
            </a:r>
            <a:r>
              <a:rPr lang="en-GB" i="1" dirty="0" err="1"/>
              <a:t>tuple</a:t>
            </a:r>
            <a:r>
              <a:rPr lang="en-GB" dirty="0"/>
              <a:t> of arguments, and can access the items accordingly: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  <a:p>
            <a:r>
              <a:rPr lang="en-GB" dirty="0"/>
              <a:t>If the number of arguments is unknown, add a * before the parameter name:</a:t>
            </a:r>
          </a:p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(*kids):</a:t>
            </a:r>
            <a:br>
              <a:rPr lang="en-GB" dirty="0"/>
            </a:br>
            <a:r>
              <a:rPr lang="en-GB" dirty="0"/>
              <a:t>  print("The youngest child is " + kids[2])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("Emil", "Tobias", "</a:t>
            </a:r>
            <a:r>
              <a:rPr lang="en-GB" dirty="0" err="1"/>
              <a:t>Linus</a:t>
            </a:r>
            <a:r>
              <a:rPr lang="en-GB" dirty="0"/>
              <a:t>")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(child3, child2, child1):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  print("The youngest child is " + child3)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/>
              <a:t>my_function</a:t>
            </a:r>
            <a:r>
              <a:rPr lang="en-GB" dirty="0"/>
              <a:t>(child1 = "Emil", child2 = "Tobias", child3 = "</a:t>
            </a:r>
            <a:r>
              <a:rPr lang="en-GB" dirty="0" err="1"/>
              <a:t>Linus</a:t>
            </a:r>
            <a:r>
              <a:rPr lang="en-GB" dirty="0"/>
              <a:t>")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Contd...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function expects 2 arguments, but gets only 1:</a:t>
            </a:r>
          </a:p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</a:t>
            </a:r>
            <a:r>
              <a:rPr lang="en-GB" dirty="0" err="1"/>
              <a:t>fname</a:t>
            </a:r>
            <a:r>
              <a:rPr lang="en-GB" dirty="0"/>
              <a:t>, </a:t>
            </a:r>
            <a:r>
              <a:rPr lang="en-GB" dirty="0" err="1"/>
              <a:t>lname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  print(</a:t>
            </a:r>
            <a:r>
              <a:rPr lang="en-GB" dirty="0" err="1"/>
              <a:t>fname</a:t>
            </a:r>
            <a:r>
              <a:rPr lang="en-GB" dirty="0"/>
              <a:t> + " " + </a:t>
            </a:r>
            <a:r>
              <a:rPr lang="en-GB" dirty="0" err="1"/>
              <a:t>lname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("Emil")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Keyword Arguments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</a:t>
            </a:r>
            <a:r>
              <a:rPr lang="en-GB" dirty="0"/>
              <a:t>can also send arguments with the </a:t>
            </a:r>
            <a:r>
              <a:rPr lang="en-GB" i="1" dirty="0"/>
              <a:t>key</a:t>
            </a:r>
            <a:r>
              <a:rPr lang="en-GB" dirty="0"/>
              <a:t> = </a:t>
            </a:r>
            <a:r>
              <a:rPr lang="en-GB" i="1" dirty="0"/>
              <a:t>value</a:t>
            </a:r>
            <a:r>
              <a:rPr lang="en-GB" dirty="0"/>
              <a:t> syntax.</a:t>
            </a:r>
          </a:p>
          <a:p>
            <a:r>
              <a:rPr lang="en-GB" dirty="0"/>
              <a:t>This way the order of the arguments does not matter.</a:t>
            </a:r>
          </a:p>
          <a:p>
            <a:r>
              <a:rPr lang="en-GB" dirty="0"/>
              <a:t>Example</a:t>
            </a:r>
          </a:p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(child3, child2, child1):</a:t>
            </a:r>
            <a:br>
              <a:rPr lang="en-GB" dirty="0"/>
            </a:br>
            <a:r>
              <a:rPr lang="en-GB" dirty="0"/>
              <a:t>  print("The youngest child is " + child3)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(child1 = "Emil", child2 = "Tobias", child3 = "</a:t>
            </a:r>
            <a:r>
              <a:rPr lang="en-GB" dirty="0" err="1"/>
              <a:t>Linus</a:t>
            </a:r>
            <a:r>
              <a:rPr lang="en-GB" dirty="0"/>
              <a:t>")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Default Parameter Value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following example shows how to use a default parameter value.</a:t>
            </a:r>
          </a:p>
          <a:p>
            <a:r>
              <a:rPr lang="en-GB" dirty="0"/>
              <a:t>If we call the function without argument, it uses the default value:</a:t>
            </a:r>
          </a:p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</a:t>
            </a:r>
            <a:r>
              <a:rPr lang="en-GB" b="1" dirty="0"/>
              <a:t>country = "Norway"</a:t>
            </a:r>
            <a:r>
              <a:rPr lang="en-GB" dirty="0"/>
              <a:t>):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  print("I am from " + country)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/>
              <a:t>my_function</a:t>
            </a:r>
            <a:r>
              <a:rPr lang="en-GB" dirty="0"/>
              <a:t>("Sweden")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/>
              <a:t>my_function</a:t>
            </a:r>
            <a:r>
              <a:rPr lang="en-GB" dirty="0"/>
              <a:t>("India")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/>
              <a:t>my_function</a:t>
            </a:r>
            <a:r>
              <a:rPr lang="en-GB" dirty="0"/>
              <a:t>()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/>
              <a:t>my_function</a:t>
            </a:r>
            <a:r>
              <a:rPr lang="en-GB" dirty="0"/>
              <a:t>("Brazil")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am from Sweden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I am from India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I am from Norway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I am from Brazil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1_Acz2aMKGEqOmywuX8lFO8A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A function is a block of code which only runs when it is called.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pass data, known as parameters, into a function.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 function can return data as a result.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Creating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In Python a function is defined using the def keyword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Example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def 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my_function</a:t>
            </a:r>
            <a:r>
              <a:rPr lang="en-GB" dirty="0">
                <a:latin typeface="Arial" pitchFamily="34" charset="0"/>
                <a:cs typeface="Arial" pitchFamily="34" charset="0"/>
              </a:rPr>
              <a:t>():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r>
              <a:rPr lang="en-GB" dirty="0">
                <a:latin typeface="Arial" pitchFamily="34" charset="0"/>
                <a:cs typeface="Arial" pitchFamily="34" charset="0"/>
              </a:rPr>
              <a:t>  print("Hello from a function")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Calling a 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call a function, use the function name followed by parenthesis</a:t>
            </a:r>
            <a:r>
              <a:rPr lang="en-GB" dirty="0" smtClean="0"/>
              <a:t>:</a:t>
            </a:r>
          </a:p>
          <a:p>
            <a:r>
              <a:rPr lang="en-GB" dirty="0"/>
              <a:t>Example</a:t>
            </a:r>
          </a:p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():</a:t>
            </a:r>
            <a:br>
              <a:rPr lang="en-GB" dirty="0"/>
            </a:br>
            <a:r>
              <a:rPr lang="en-GB" dirty="0"/>
              <a:t>  print("Hello from a function")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Arguments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Information </a:t>
            </a:r>
            <a:r>
              <a:rPr lang="en-GB" dirty="0"/>
              <a:t>can be passed into functions as arguments.</a:t>
            </a:r>
          </a:p>
          <a:p>
            <a:r>
              <a:rPr lang="en-GB" dirty="0"/>
              <a:t>Arguments are specified after the function name, inside the parentheses. You can add as many arguments as you want, just separate them with a comma.</a:t>
            </a:r>
          </a:p>
          <a:p>
            <a:r>
              <a:rPr lang="en-GB" dirty="0"/>
              <a:t>The following example has a function with one argument (</a:t>
            </a:r>
            <a:r>
              <a:rPr lang="en-GB" dirty="0" err="1"/>
              <a:t>fname</a:t>
            </a:r>
            <a:r>
              <a:rPr lang="en-GB" dirty="0"/>
              <a:t>). When the function is called, we pass along a first name, which is used inside the function to print the full name: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  <a:p>
            <a:r>
              <a:rPr lang="en-GB" dirty="0"/>
              <a:t>def </a:t>
            </a:r>
            <a:r>
              <a:rPr lang="en-GB" dirty="0" err="1"/>
              <a:t>my_function</a:t>
            </a:r>
            <a:r>
              <a:rPr lang="en-GB" dirty="0"/>
              <a:t>(</a:t>
            </a:r>
            <a:r>
              <a:rPr lang="en-GB" b="1" dirty="0" err="1"/>
              <a:t>fname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  print(</a:t>
            </a:r>
            <a:r>
              <a:rPr lang="en-GB" dirty="0" err="1"/>
              <a:t>fname</a:t>
            </a:r>
            <a:r>
              <a:rPr lang="en-GB" dirty="0"/>
              <a:t> + " </a:t>
            </a:r>
            <a:r>
              <a:rPr lang="en-GB" dirty="0" err="1"/>
              <a:t>Refsnes</a:t>
            </a:r>
            <a:r>
              <a:rPr lang="en-GB" dirty="0"/>
              <a:t>")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</a:t>
            </a:r>
            <a:r>
              <a:rPr lang="en-GB" b="1" dirty="0"/>
              <a:t>"Emil"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</a:t>
            </a:r>
            <a:r>
              <a:rPr lang="en-GB" b="1" dirty="0"/>
              <a:t>"Tobias"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 err="1"/>
              <a:t>my_function</a:t>
            </a:r>
            <a:r>
              <a:rPr lang="en-GB" dirty="0"/>
              <a:t>(</a:t>
            </a:r>
            <a:r>
              <a:rPr lang="en-GB" b="1" dirty="0"/>
              <a:t>"</a:t>
            </a:r>
            <a:r>
              <a:rPr lang="en-GB" b="1" dirty="0" err="1"/>
              <a:t>Linus</a:t>
            </a:r>
            <a:r>
              <a:rPr lang="en-GB" b="1" dirty="0"/>
              <a:t>"</a:t>
            </a:r>
            <a:r>
              <a:rPr lang="en-GB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Output: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Emil </a:t>
            </a:r>
            <a:r>
              <a:rPr lang="en-US" dirty="0" err="1"/>
              <a:t>Refsnes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Tobias </a:t>
            </a:r>
            <a:r>
              <a:rPr lang="en-US" dirty="0" err="1"/>
              <a:t>Refsnes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Linus</a:t>
            </a:r>
            <a:r>
              <a:rPr lang="en-US" dirty="0"/>
              <a:t> </a:t>
            </a:r>
            <a:r>
              <a:rPr lang="en-US" dirty="0" err="1" smtClean="0"/>
              <a:t>Refsnes</a:t>
            </a:r>
            <a:endParaRPr lang="en-US" dirty="0" smtClean="0"/>
          </a:p>
          <a:p>
            <a:r>
              <a:rPr lang="en-GB" i="1" dirty="0"/>
              <a:t>Arguments</a:t>
            </a:r>
            <a:r>
              <a:rPr lang="en-GB" dirty="0"/>
              <a:t> are often shortened to </a:t>
            </a:r>
            <a:r>
              <a:rPr lang="en-GB" i="1" dirty="0" err="1"/>
              <a:t>args</a:t>
            </a:r>
            <a:r>
              <a:rPr lang="en-GB" dirty="0"/>
              <a:t> in Python documentations.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Parameters or Arguments?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>
                <a:latin typeface="Arial" pitchFamily="34" charset="0"/>
                <a:cs typeface="Arial" pitchFamily="34" charset="0"/>
              </a:rPr>
              <a:t>terms 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parameter</a:t>
            </a:r>
            <a:r>
              <a:rPr lang="en-GB" dirty="0">
                <a:latin typeface="Arial" pitchFamily="34" charset="0"/>
                <a:cs typeface="Arial" pitchFamily="34" charset="0"/>
              </a:rPr>
              <a:t> and 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argument</a:t>
            </a:r>
            <a:r>
              <a:rPr lang="en-GB" dirty="0">
                <a:latin typeface="Arial" pitchFamily="34" charset="0"/>
                <a:cs typeface="Arial" pitchFamily="34" charset="0"/>
              </a:rPr>
              <a:t> can be used for the same thing: information that are passed into a function.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From a function's perspective: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 parameter is the variable listed inside the parentheses in the function definition.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argument is the value that is sent to the function when it is called.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311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Computer Science</vt:lpstr>
      <vt:lpstr>Slide 2</vt:lpstr>
      <vt:lpstr>Functions</vt:lpstr>
      <vt:lpstr>Creating a Function</vt:lpstr>
      <vt:lpstr>Calling a Function </vt:lpstr>
      <vt:lpstr>Arguments </vt:lpstr>
      <vt:lpstr>Slide 7</vt:lpstr>
      <vt:lpstr>Slide 8</vt:lpstr>
      <vt:lpstr>Parameters or Arguments? </vt:lpstr>
      <vt:lpstr>Slide 10</vt:lpstr>
      <vt:lpstr>Slide 11</vt:lpstr>
      <vt:lpstr>Arbitrary Arguments, *args </vt:lpstr>
      <vt:lpstr>Slide 13</vt:lpstr>
      <vt:lpstr>Slide 14</vt:lpstr>
      <vt:lpstr>Contd...</vt:lpstr>
      <vt:lpstr>Keyword Arguments </vt:lpstr>
      <vt:lpstr>Default Parameter Value 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sns</dc:creator>
  <cp:lastModifiedBy>sns</cp:lastModifiedBy>
  <cp:revision>11</cp:revision>
  <dcterms:created xsi:type="dcterms:W3CDTF">2022-06-01T07:02:38Z</dcterms:created>
  <dcterms:modified xsi:type="dcterms:W3CDTF">2022-06-01T10:08:11Z</dcterms:modified>
</cp:coreProperties>
</file>