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9" r:id="rId4"/>
    <p:sldId id="258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2BAE2A-6A4D-4DF4-A97B-A2BD2B22AB13}" type="datetimeFigureOut">
              <a:rPr lang="en-US" smtClean="0"/>
              <a:t>8/17/2020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D6C292-848E-4230-8AC0-FD973FF9E6F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D6C292-848E-4230-8AC0-FD973FF9E6F1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A007E-5198-4A2C-B181-D37809B114F2}" type="datetimeFigureOut">
              <a:rPr lang="en-US" smtClean="0"/>
              <a:t>8/17/2020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0533E-5CBE-445B-9272-E39E1B30D6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A007E-5198-4A2C-B181-D37809B114F2}" type="datetimeFigureOut">
              <a:rPr lang="en-US" smtClean="0"/>
              <a:t>8/17/2020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0533E-5CBE-445B-9272-E39E1B30D6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A007E-5198-4A2C-B181-D37809B114F2}" type="datetimeFigureOut">
              <a:rPr lang="en-US" smtClean="0"/>
              <a:t>8/17/2020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0533E-5CBE-445B-9272-E39E1B30D6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A007E-5198-4A2C-B181-D37809B114F2}" type="datetimeFigureOut">
              <a:rPr lang="en-US" smtClean="0"/>
              <a:t>8/17/2020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0533E-5CBE-445B-9272-E39E1B30D6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A007E-5198-4A2C-B181-D37809B114F2}" type="datetimeFigureOut">
              <a:rPr lang="en-US" smtClean="0"/>
              <a:t>8/17/2020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0533E-5CBE-445B-9272-E39E1B30D6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A007E-5198-4A2C-B181-D37809B114F2}" type="datetimeFigureOut">
              <a:rPr lang="en-US" smtClean="0"/>
              <a:t>8/17/2020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0533E-5CBE-445B-9272-E39E1B30D6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A007E-5198-4A2C-B181-D37809B114F2}" type="datetimeFigureOut">
              <a:rPr lang="en-US" smtClean="0"/>
              <a:t>8/17/2020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0533E-5CBE-445B-9272-E39E1B30D6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A007E-5198-4A2C-B181-D37809B114F2}" type="datetimeFigureOut">
              <a:rPr lang="en-US" smtClean="0"/>
              <a:t>8/17/2020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0533E-5CBE-445B-9272-E39E1B30D6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A007E-5198-4A2C-B181-D37809B114F2}" type="datetimeFigureOut">
              <a:rPr lang="en-US" smtClean="0"/>
              <a:t>8/17/2020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0533E-5CBE-445B-9272-E39E1B30D6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A007E-5198-4A2C-B181-D37809B114F2}" type="datetimeFigureOut">
              <a:rPr lang="en-US" smtClean="0"/>
              <a:t>8/17/2020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0533E-5CBE-445B-9272-E39E1B30D6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A007E-5198-4A2C-B181-D37809B114F2}" type="datetimeFigureOut">
              <a:rPr lang="en-US" smtClean="0"/>
              <a:t>8/17/2020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0533E-5CBE-445B-9272-E39E1B30D6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1A007E-5198-4A2C-B181-D37809B114F2}" type="datetimeFigureOut">
              <a:rPr lang="en-US" smtClean="0"/>
              <a:t>8/17/2020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E0533E-5CBE-445B-9272-E39E1B30D6E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7200" b="1" dirty="0" smtClean="0">
                <a:latin typeface="Algerian" pitchFamily="82" charset="0"/>
              </a:rPr>
              <a:t>PRONOUN</a:t>
            </a:r>
            <a:endParaRPr lang="en-US" sz="7200" b="1" dirty="0">
              <a:latin typeface="Algerian" pitchFamily="82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PRONOUN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2004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    A </a:t>
            </a:r>
            <a:r>
              <a:rPr lang="en-US" b="1" dirty="0" smtClean="0"/>
              <a:t>pronoun</a:t>
            </a:r>
            <a:r>
              <a:rPr lang="en-US" dirty="0" smtClean="0"/>
              <a:t> is used in place of noun. </a:t>
            </a:r>
          </a:p>
          <a:p>
            <a:pPr>
              <a:buNone/>
            </a:pPr>
            <a:endParaRPr lang="en-US" dirty="0" smtClean="0"/>
          </a:p>
          <a:p>
            <a:r>
              <a:rPr lang="en-US" b="1" dirty="0" smtClean="0"/>
              <a:t>    Pronouns</a:t>
            </a:r>
            <a:r>
              <a:rPr lang="en-US" dirty="0" smtClean="0"/>
              <a:t> are usually short words and are used to make sentences less repetitive.</a:t>
            </a:r>
            <a:endParaRPr lang="en-US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EXAMPLES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lvl="0"/>
            <a:r>
              <a:rPr lang="en-US" dirty="0"/>
              <a:t>Ahmed and </a:t>
            </a:r>
            <a:r>
              <a:rPr lang="en-US" u="sng" dirty="0"/>
              <a:t>I</a:t>
            </a:r>
            <a:r>
              <a:rPr lang="en-US" dirty="0"/>
              <a:t> go to school together. </a:t>
            </a:r>
          </a:p>
          <a:p>
            <a:pPr lvl="0"/>
            <a:r>
              <a:rPr lang="en-US" dirty="0" err="1"/>
              <a:t>Reena</a:t>
            </a:r>
            <a:r>
              <a:rPr lang="en-US" dirty="0"/>
              <a:t> and </a:t>
            </a:r>
            <a:r>
              <a:rPr lang="en-US" dirty="0" err="1"/>
              <a:t>Meena</a:t>
            </a:r>
            <a:r>
              <a:rPr lang="en-US" dirty="0"/>
              <a:t> are twins. </a:t>
            </a:r>
            <a:r>
              <a:rPr lang="en-US" u="sng" dirty="0"/>
              <a:t>They</a:t>
            </a:r>
            <a:r>
              <a:rPr lang="en-US" dirty="0"/>
              <a:t> look alike.</a:t>
            </a:r>
          </a:p>
          <a:p>
            <a:pPr lvl="0"/>
            <a:r>
              <a:rPr lang="en-US" dirty="0" err="1"/>
              <a:t>Rishikesh</a:t>
            </a:r>
            <a:r>
              <a:rPr lang="en-US" dirty="0"/>
              <a:t> is my friend. </a:t>
            </a:r>
            <a:r>
              <a:rPr lang="en-US" u="sng" dirty="0"/>
              <a:t>He</a:t>
            </a:r>
            <a:r>
              <a:rPr lang="en-US" dirty="0"/>
              <a:t> stays near my school.</a:t>
            </a:r>
          </a:p>
          <a:p>
            <a:pPr lvl="0"/>
            <a:r>
              <a:rPr lang="en-US" dirty="0" err="1"/>
              <a:t>Kamna</a:t>
            </a:r>
            <a:r>
              <a:rPr lang="en-US" dirty="0"/>
              <a:t> is 10 years old. </a:t>
            </a:r>
            <a:r>
              <a:rPr lang="en-US" u="sng" dirty="0"/>
              <a:t>She</a:t>
            </a:r>
            <a:r>
              <a:rPr lang="en-US" dirty="0"/>
              <a:t> is a tall girl.</a:t>
            </a:r>
          </a:p>
          <a:p>
            <a:pPr lvl="0"/>
            <a:r>
              <a:rPr lang="en-US" dirty="0"/>
              <a:t>I have a new cycle. </a:t>
            </a:r>
            <a:r>
              <a:rPr lang="en-US" u="sng" dirty="0"/>
              <a:t>It</a:t>
            </a:r>
            <a:r>
              <a:rPr lang="en-US" dirty="0"/>
              <a:t> is blue in </a:t>
            </a:r>
            <a:r>
              <a:rPr lang="en-US" dirty="0" err="1"/>
              <a:t>colour</a:t>
            </a:r>
            <a:r>
              <a:rPr lang="en-US" dirty="0"/>
              <a:t>. 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NCERT &amp; CBSE Class 2 English Use of Pronouns Practice Worksheet"/>
          <p:cNvPicPr/>
          <p:nvPr/>
        </p:nvPicPr>
        <p:blipFill>
          <a:blip r:embed="rId2"/>
          <a:srcRect l="11700" t="24894" r="10890" b="17343"/>
          <a:stretch>
            <a:fillRect/>
          </a:stretch>
        </p:blipFill>
        <p:spPr bwMode="auto">
          <a:xfrm>
            <a:off x="1333500" y="319087"/>
            <a:ext cx="6477000" cy="621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 rot="19907965">
            <a:off x="2727774" y="2967335"/>
            <a:ext cx="368844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THANK YOU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16</Words>
  <Application>Microsoft Office PowerPoint</Application>
  <PresentationFormat>On-screen Show (4:3)</PresentationFormat>
  <Paragraphs>13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PRONOUN</vt:lpstr>
      <vt:lpstr>PRONOUN</vt:lpstr>
      <vt:lpstr>EXAMPLES</vt:lpstr>
      <vt:lpstr>Slide 4</vt:lpstr>
      <vt:lpstr>Slide 5</vt:lpstr>
    </vt:vector>
  </TitlesOfParts>
  <Company>by adguard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PRONOUN</dc:title>
  <dc:creator>User</dc:creator>
  <cp:lastModifiedBy>User</cp:lastModifiedBy>
  <cp:revision>2</cp:revision>
  <dcterms:created xsi:type="dcterms:W3CDTF">2020-08-18T05:18:21Z</dcterms:created>
  <dcterms:modified xsi:type="dcterms:W3CDTF">2020-08-18T05:25:55Z</dcterms:modified>
</cp:coreProperties>
</file>