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98D99-58CD-435D-B653-256549747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46DD18-36E5-41E0-8041-3BEBC9B79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00311-E12B-493E-9C7E-2F0AFA45C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C37-EDDF-48C7-AEEE-3602C3AD310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15CEA-14E7-472C-8FC2-FD14FDBB3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CE7D4-01B8-4F5F-B0F8-39FB5080C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F630-AD7B-44FD-867B-EDF116F5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8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68542-EC94-4D79-8FC6-F288250B0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35E13E-91D3-4D85-8A5B-B1DBC594E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37EA4-F650-4E2A-84E8-B4EB1A9C4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C37-EDDF-48C7-AEEE-3602C3AD310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E8568-7E90-4200-B28D-E000AB315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41E51-DA21-4F65-AF9F-CC9552619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F630-AD7B-44FD-867B-EDF116F5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0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E7FE27-9519-4CC3-A89D-0EC0EA1C95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F4046B-5837-4791-B7A3-A2A332598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D0A1D-D85F-43A7-85D4-576FF09D3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C37-EDDF-48C7-AEEE-3602C3AD310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02AA3-8856-44C0-A0BD-1D5A2C54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ED756-D24D-47F3-8F22-F705733B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F630-AD7B-44FD-867B-EDF116F5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5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9388B-17F1-4CB7-A4E4-1BAD3E86E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34591-487C-4745-BA13-B90F690A3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5FCA6-2AE3-414F-9DE4-F74972632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C37-EDDF-48C7-AEEE-3602C3AD310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6D730-10E9-4EA4-9C15-3DCC42911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23220-A94B-4AA4-B07E-F5C55319F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F630-AD7B-44FD-867B-EDF116F5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8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6296C-92C7-469D-BA42-337655734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78BBC-1740-4A54-B642-CD4A0B158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287F5-40C4-4007-BB6D-43742BE44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C37-EDDF-48C7-AEEE-3602C3AD310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3CAC6-25A8-4959-8822-A212D7E67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4EBFC-6E41-4607-B4F5-B4DE18D2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F630-AD7B-44FD-867B-EDF116F5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4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826A6-A363-4C0D-95E3-43F5AE3DC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58F12-878F-4CA2-B485-C77F1F1AAB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52154-278F-49EB-AD9A-6959F1932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7C190B-DA2A-49FF-BBE8-B5E99597D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C37-EDDF-48C7-AEEE-3602C3AD310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19A2DF-576A-4F51-829E-17E100376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769E5-304D-4D3A-9C6C-9584182A2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F630-AD7B-44FD-867B-EDF116F5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5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B77D8-1B28-416C-9468-9BBC8FBFD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434D4-004E-41F0-A776-BB91AD1B1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9FC7C-C9C0-4605-93DF-1091D1C53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831D71-CBA9-4227-BD32-65EE137ED2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E6D3C-C4FA-41E0-BD73-3E1297BC9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E4F990-62BE-4877-8C1C-F1CC1869A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C37-EDDF-48C7-AEEE-3602C3AD310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C680A-911E-4848-9D4E-B005AFFB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BCF7C1-BA0C-4152-A775-3B8B26E0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F630-AD7B-44FD-867B-EDF116F5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5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BC228-3682-454F-9F54-8F17D3445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6589CE-FB12-4824-8860-5AEACD757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C37-EDDF-48C7-AEEE-3602C3AD310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2A6310-99B6-418F-900C-4B9FDAA36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EC518C-116A-4AEE-818A-70FEE8095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F630-AD7B-44FD-867B-EDF116F5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4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61AD83-10E8-4FF0-A2FB-DB9C298E3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C37-EDDF-48C7-AEEE-3602C3AD310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FCA609-FA5E-406D-AE2D-32EB88B8B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804BAE-E73D-4189-A95B-CD957300D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F630-AD7B-44FD-867B-EDF116F5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2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66496-985C-42AA-834F-59E3FF2DE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3714C-4B2D-4EA9-A99F-E5D0DB9A2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69351-B402-4922-80EF-88C8FFB14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79168-D38A-49D0-92AC-922EFD241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C37-EDDF-48C7-AEEE-3602C3AD310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491C6-8ADB-4059-B628-FB7426819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19985-B247-4CAE-98D0-0937250FE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F630-AD7B-44FD-867B-EDF116F5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0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C64B8-6853-4F3A-B88C-E6F3B58E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29237A-A599-4731-B86A-CE6C914C8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8D317-D994-41B3-959D-52E226142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81747-C187-4B55-99DF-0D4DFF94B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DC37-EDDF-48C7-AEEE-3602C3AD310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B1104-7EC6-445D-92FD-314E810D7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065EC-CD7D-4033-8229-BA491C98D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F630-AD7B-44FD-867B-EDF116F5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8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CE3260-4947-4DB3-8C7B-F78B35B12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4367E-B5E3-4966-AA93-44FA187BA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E23BF-DA2D-43D9-8F09-5D765AA17B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1DC37-EDDF-48C7-AEEE-3602C3AD310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49838-8BC5-4BD6-9D05-2BB651280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0BBAD-C514-4A1C-B4A4-62CB7F781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7F630-AD7B-44FD-867B-EDF116F5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8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94579-777F-4B9A-B6F7-91AC1114B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78157"/>
            <a:ext cx="9144000" cy="1031806"/>
          </a:xfrm>
        </p:spPr>
        <p:txBody>
          <a:bodyPr/>
          <a:lstStyle/>
          <a:p>
            <a:r>
              <a:rPr lang="en-IN" dirty="0">
                <a:latin typeface="Algerian" panose="04020705040A02060702" pitchFamily="82" charset="0"/>
              </a:rPr>
              <a:t>ICT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19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E10D24-C44D-4580-91AF-C916263589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100" y="410966"/>
            <a:ext cx="6319630" cy="6257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0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72AB0-02C4-4B5C-9E0C-2974F41BD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ICT?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7681A-1ED6-41A3-8F9B-13B926A4E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B44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</a:t>
            </a:r>
            <a:r>
              <a:rPr lang="en-US" dirty="0">
                <a:solidFill>
                  <a:srgbClr val="3B444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search for the information you need. </a:t>
            </a:r>
          </a:p>
          <a:p>
            <a:pPr marL="0" indent="0">
              <a:buNone/>
            </a:pPr>
            <a:endParaRPr lang="en-US" dirty="0">
              <a:solidFill>
                <a:srgbClr val="3B444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3B444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children you are responsible for your own learning. </a:t>
            </a:r>
          </a:p>
          <a:p>
            <a:pPr marL="0" indent="0">
              <a:buNone/>
            </a:pPr>
            <a:endParaRPr lang="en-US" dirty="0">
              <a:solidFill>
                <a:srgbClr val="3B444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3B44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will create</a:t>
            </a:r>
            <a:r>
              <a:rPr lang="en-US" dirty="0">
                <a:solidFill>
                  <a:srgbClr val="3B444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independent learners. </a:t>
            </a:r>
          </a:p>
          <a:p>
            <a:pPr marL="0" indent="0">
              <a:buNone/>
            </a:pPr>
            <a:endParaRPr lang="en-US" dirty="0">
              <a:solidFill>
                <a:srgbClr val="3C40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0" dirty="0">
                <a:solidFill>
                  <a:srgbClr val="3C404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includes the internet, wireless networks, cell phones, computers, software, video-conferencing and services ...</a:t>
            </a:r>
            <a:endParaRPr lang="en-US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8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14113-6FCB-4279-8A2C-DFB91453B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 SMART MACHINE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80442-51E2-4EB0-B19A-631E9F7F6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computer - a Machine.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needs electricity to work.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called as Electronic Machine.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876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80623-276F-4E94-B7DC-9FE3B6EEE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PARTS OF COMPUTER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5698A55A-CCDA-43B0-B7F6-6FCCF09BB8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99" y="1825625"/>
            <a:ext cx="8150001" cy="4351338"/>
          </a:xfrm>
        </p:spPr>
      </p:pic>
    </p:spTree>
    <p:extLst>
      <p:ext uri="{BB962C8B-B14F-4D97-AF65-F5344CB8AC3E}">
        <p14:creationId xmlns:p14="http://schemas.microsoft.com/office/powerpoint/2010/main" val="2323222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A34C4-6C8F-41F7-A83F-E40D8E6A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OF COMPUTERS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6D9FB-0A94-41A1-A804-73CD717B7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Music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Movies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 games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Solve sums</a:t>
            </a:r>
          </a:p>
        </p:txBody>
      </p:sp>
    </p:spTree>
    <p:extLst>
      <p:ext uri="{BB962C8B-B14F-4D97-AF65-F5344CB8AC3E}">
        <p14:creationId xmlns:p14="http://schemas.microsoft.com/office/powerpoint/2010/main" val="1662951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EFFBA-1F1E-4892-9AA3-292A68A82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HUMANS AND COMPUTERS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28C10-EAC4-4F15-8B85-52F3D877A7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D5405-A388-49D1-A3AF-3A16C68749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work very fast.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make a mistake.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gets tired.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gets bored.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very good memory.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have feelings and cannot take decisions.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FE0E19-BB1F-45C4-9FF2-E4E7FB4B84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42603C-9B7A-4545-B43A-D7DE282F1E0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cannot work very fast as a computer.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can make mistakes.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get tired after sometime.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may sometimes get bored.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Humans can forget the information stored in their minds.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feelings and we can take decisions.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33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9242FA-320B-487F-AE53-4C0E8E3D218E}"/>
              </a:ext>
            </a:extLst>
          </p:cNvPr>
          <p:cNvSpPr/>
          <p:nvPr/>
        </p:nvSpPr>
        <p:spPr>
          <a:xfrm rot="20060653">
            <a:off x="4280632" y="2967335"/>
            <a:ext cx="363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21938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172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Times New Roman</vt:lpstr>
      <vt:lpstr>Office Theme</vt:lpstr>
      <vt:lpstr>ICT</vt:lpstr>
      <vt:lpstr>PowerPoint Presentation</vt:lpstr>
      <vt:lpstr>WHY ICT?</vt:lpstr>
      <vt:lpstr>1. A SMART MACHINE </vt:lpstr>
      <vt:lpstr>PARTS OF COMPUTER</vt:lpstr>
      <vt:lpstr>USES OF COMPUTERS</vt:lpstr>
      <vt:lpstr>HUMANS AND COMPUTERS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</dc:title>
  <dc:creator>sunil kumar</dc:creator>
  <cp:lastModifiedBy>sunil kumar</cp:lastModifiedBy>
  <cp:revision>4</cp:revision>
  <dcterms:created xsi:type="dcterms:W3CDTF">2020-08-06T16:57:42Z</dcterms:created>
  <dcterms:modified xsi:type="dcterms:W3CDTF">2020-08-06T17:29:16Z</dcterms:modified>
</cp:coreProperties>
</file>