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1"/>
  </p:notesMasterIdLst>
  <p:sldIdLst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-8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26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06-08-2020</a:t>
            </a:r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Shapes/KG/VANITHA/POORNIMA/SNSACD</a:t>
            </a:r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06-08-2020</a:t>
            </a:r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Shapes/KG/VANITHA/POORNIMA/SNSACD</a:t>
            </a:r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06-08-2020</a:t>
            </a:r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Shapes/KG/VANITHA/POORNIMA/SNSACD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06-08-2020</a:t>
            </a:r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Shapes/KG/VANITHA/POORNIMA/SNSACD</a:t>
            </a:r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06-08-2020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Shapes/KG/VANITHA/POORNIMA/SNSACD</a:t>
            </a:r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06-08-2020</a:t>
            </a:r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Shapes/KG/VANITHA/POORNIMA/SNSACD</a:t>
            </a:r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06-08-2020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Shapes/KG/VANITHA/POORNIMA/SNSACD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06-08-2020</a:t>
            </a: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Shapes/KG/VANITHA/POORNIMA/SNSACD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06-08-2020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Shapes/KG/VANITHA/POORNIMA/SNSACD</a:t>
            </a: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06-08-2020</a:t>
            </a:r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Shapes/KG/VANITHA/POORNIMA/SNSACD</a:t>
            </a:r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06-08-2020</a:t>
            </a:r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Shapes/KG/VANITHA/POORNIMA/SNSACD</a:t>
            </a:r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06-08-2020</a:t>
            </a:r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Shapes/KG/VANITHA/POORNIMA/SNSACD</a:t>
            </a:r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06-08-2020</a:t>
            </a:r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Shapes/KG/VANITHA/POORNIMA/SNSACD</a:t>
            </a:r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06-08-2020</a:t>
            </a:r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Shapes/KG/VANITHA/POORNIMA/SNSACD</a:t>
            </a:r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06-08-2020</a:t>
            </a:r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Shapes/KG/VANITHA/POORNIMA/SNSACD</a:t>
            </a:r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06-08-2020</a:t>
            </a:r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Shapes/KG/VANITHA/POORNIMA/SNSACD</a:t>
            </a:r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06-08-2020</a:t>
            </a:r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Shapes/KG/VANITHA/POORNIMA/SNSACD</a:t>
            </a:r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06-08-2020</a:t>
            </a:r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Shapes/KG/VANITHA/POORNIMA/SNSACD</a:t>
            </a:r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06-08-2020</a:t>
            </a:r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Shapes/KG/VANITHA/POORNIMA/SNSACD</a:t>
            </a:r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06-08-2020</a:t>
            </a:r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mtClean="0"/>
              <a:t>Shapes/KG/VANITHA/POORNIMA/SNSACD</a:t>
            </a:r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IN" smtClean="0"/>
              <a:t>06-08-2020</a:t>
            </a:r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IN" smtClean="0"/>
              <a:t>Shapes/KG/VANITHA/POORNIMA/SNSACD</a:t>
            </a:r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IN" smtClean="0"/>
              <a:t>06-08-2020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IN" smtClean="0"/>
              <a:t>Shapes/KG/VANITHA/POORNIMA/SNSACD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2590800" y="3086100"/>
            <a:ext cx="11844130" cy="3200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1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    </a:t>
            </a:r>
            <a:r>
              <a:rPr lang="en-US" sz="8800" b="1" i="0" u="none" strike="noStrike" cap="none" dirty="0" smtClean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TAMIL</a:t>
            </a:r>
            <a:endParaRPr sz="8800" b="1" i="0" u="none" strike="noStrike" cap="none">
              <a:solidFill>
                <a:srgbClr val="000000"/>
              </a:solidFill>
              <a:latin typeface="+mj-lt"/>
              <a:ea typeface="Gulim" pitchFamily="34" charset="-127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/>
            </a:r>
            <a:br>
              <a:rPr lang="en-US" sz="3200" b="1" i="0" u="none" strike="noStrike" cap="none" dirty="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IN" smtClean="0"/>
              <a:t>06-08-2020</a:t>
            </a:r>
            <a:endParaRPr lang="en-IN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Shapes/KG/VANITHA/POORNIMA/SNSACD</a:t>
            </a:r>
            <a:endParaRPr lang="en-I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IN" smtClean="0"/>
              <a:t>06-08-2020</a:t>
            </a:r>
            <a:endParaRPr lang="en-IN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Shapes/KG/VANITHA/POORNIMA/SNSACD</a:t>
            </a:r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4019107" y="586336"/>
            <a:ext cx="9144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a-IN" dirty="0" smtClean="0"/>
              <a:t/>
            </a:r>
            <a:br>
              <a:rPr lang="ta-IN" dirty="0" smtClean="0"/>
            </a:br>
            <a:r>
              <a:rPr lang="ta-IN" sz="8000" b="1" dirty="0" smtClean="0">
                <a:latin typeface="+mj-lt"/>
              </a:rPr>
              <a:t>வடிவங்கள்</a:t>
            </a:r>
            <a:endParaRPr lang="en-IN" sz="8000" b="1" dirty="0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02958" y="2828260"/>
            <a:ext cx="2892056" cy="28495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 13"/>
          <p:cNvSpPr/>
          <p:nvPr/>
        </p:nvSpPr>
        <p:spPr>
          <a:xfrm>
            <a:off x="11610753" y="2190307"/>
            <a:ext cx="4890977" cy="24454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400" b="1" dirty="0" smtClean="0"/>
              <a:t>செவ்வகம்</a:t>
            </a:r>
            <a:endParaRPr lang="en-IN" sz="2400" b="1" dirty="0"/>
          </a:p>
        </p:txBody>
      </p:sp>
      <p:sp>
        <p:nvSpPr>
          <p:cNvPr id="15" name="Oval 14"/>
          <p:cNvSpPr/>
          <p:nvPr/>
        </p:nvSpPr>
        <p:spPr>
          <a:xfrm>
            <a:off x="6719777" y="3678865"/>
            <a:ext cx="3423683" cy="333862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b="1" dirty="0" smtClean="0"/>
              <a:t>வட்டம்</a:t>
            </a:r>
            <a:endParaRPr lang="en-IN" sz="2800" dirty="0"/>
          </a:p>
        </p:txBody>
      </p:sp>
      <p:sp>
        <p:nvSpPr>
          <p:cNvPr id="16" name="5-Point Star 15"/>
          <p:cNvSpPr/>
          <p:nvPr/>
        </p:nvSpPr>
        <p:spPr>
          <a:xfrm>
            <a:off x="12397563" y="5295014"/>
            <a:ext cx="3955311" cy="353000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a-IN" sz="2800" b="1" dirty="0" smtClean="0"/>
              <a:t>நட்சத்திரம்</a:t>
            </a:r>
            <a:endParaRPr lang="en-IN" sz="2800" dirty="0"/>
          </a:p>
        </p:txBody>
      </p:sp>
      <p:sp>
        <p:nvSpPr>
          <p:cNvPr id="17" name="Isosceles Triangle 16"/>
          <p:cNvSpPr/>
          <p:nvPr/>
        </p:nvSpPr>
        <p:spPr>
          <a:xfrm>
            <a:off x="2488018" y="6485860"/>
            <a:ext cx="3211033" cy="28282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Rectangle 17"/>
          <p:cNvSpPr/>
          <p:nvPr/>
        </p:nvSpPr>
        <p:spPr>
          <a:xfrm>
            <a:off x="2593918" y="8817333"/>
            <a:ext cx="2956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ta-IN" sz="2800" b="1" dirty="0" smtClean="0">
                <a:solidFill>
                  <a:schemeClr val="bg1"/>
                </a:solidFill>
                <a:latin typeface="inherit"/>
                <a:cs typeface="Latha" pitchFamily="34" charset="0"/>
              </a:rPr>
              <a:t>முக்கோணம்</a:t>
            </a:r>
            <a:r>
              <a:rPr lang="ta-IN" sz="2800" dirty="0" smtClean="0">
                <a:solidFill>
                  <a:schemeClr val="bg1"/>
                </a:solidFill>
                <a:latin typeface="Arial" pitchFamily="34" charset="0"/>
                <a:cs typeface="Latha" pitchFamily="34" charset="0"/>
              </a:rPr>
              <a:t> </a:t>
            </a:r>
            <a:endParaRPr lang="en-US" sz="2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923284" y="3862562"/>
            <a:ext cx="18401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a-IN" sz="2800" b="1" dirty="0" smtClean="0">
                <a:solidFill>
                  <a:schemeClr val="bg1"/>
                </a:solidFill>
              </a:rPr>
              <a:t>சதுரம்</a:t>
            </a:r>
            <a:endParaRPr lang="en-IN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IN" smtClean="0"/>
              <a:t>06-08-2020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Shapes/KG/VANITHA/POORNIMA/SNSACD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60290" y="2607919"/>
            <a:ext cx="88407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400" dirty="0" smtClean="0"/>
              <a:t>https://youtu.be/w81QUABOXPA</a:t>
            </a:r>
            <a:endParaRPr lang="en-IN" sz="4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IN" smtClean="0"/>
              <a:t>06-08-2020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Shapes/KG/VANITHA/POORNIMA/SNSACD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745698" y="1110343"/>
            <a:ext cx="8483092" cy="1299732"/>
          </a:xfrm>
          <a:prstGeom prst="rect">
            <a:avLst/>
          </a:prstGeom>
          <a:solidFill>
            <a:srgbClr val="F8F9FA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-26979" rIns="0" bIns="-2697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a-IN" sz="8800" b="1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  <a:cs typeface="Latha" pitchFamily="34" charset="0"/>
              </a:rPr>
              <a:t>முக்கோணம்</a:t>
            </a:r>
            <a:r>
              <a:rPr kumimoji="0" lang="ta-I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Latha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AutoShape 3" descr="Triangle Shaped Objects Clipart , Transparent Cartoon, Free Cliparts &amp;  Silhouettes - Net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29" name="AutoShape 5" descr="Triangle Shaped Objects Clipart , Transparent Cartoon, Free Cliparts &amp;  Silhouettes - Net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1" name="AutoShape 7" descr="Triangle Shaped Objects Clipart , Transparent Cartoon, Free Cliparts &amp;  Silhouettes - Net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033" name="AutoShape 9" descr="Triangle Shaped Objects Clipart , Transparent Cartoon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1767" y="2674485"/>
            <a:ext cx="465772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 descr="Triangle Clipart Triangle Shaped Object - Things Of Triangle Shape - Free  Transparent PNG Clipart Images Downlo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25060" y="3006497"/>
            <a:ext cx="5461679" cy="2871788"/>
          </a:xfrm>
          <a:prstGeom prst="rect">
            <a:avLst/>
          </a:prstGeom>
          <a:noFill/>
        </p:spPr>
      </p:pic>
      <p:sp>
        <p:nvSpPr>
          <p:cNvPr id="1038" name="AutoShape 14" descr="Omm Vita Strawberry Ice Cream Cone, Rs 20 /cone Vita Ice Cream | ID:  2024018693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7368" y="2846868"/>
            <a:ext cx="3368196" cy="3368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IN" smtClean="0"/>
              <a:t>06-08-2020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Shapes/KG/VANITHA/POORNIMA/SNSACD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401340" y="671397"/>
            <a:ext cx="9144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a-IN" dirty="0" smtClean="0"/>
              <a:t/>
            </a:r>
            <a:br>
              <a:rPr lang="ta-IN" dirty="0" smtClean="0"/>
            </a:br>
            <a:r>
              <a:rPr lang="ta-IN" sz="8800" b="1" dirty="0" smtClean="0"/>
              <a:t>சதுரம்</a:t>
            </a:r>
            <a:endParaRPr lang="en-IN" sz="8800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42852" y="3194530"/>
            <a:ext cx="4258377" cy="3333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46981" y="2438954"/>
            <a:ext cx="4559895" cy="491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60767" y="2934586"/>
            <a:ext cx="5412399" cy="429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IN" smtClean="0"/>
              <a:t>06-08-2020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Shapes/KG/VANITHA/POORNIMA/SNSACD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212" y="3026070"/>
            <a:ext cx="3625671" cy="5075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94301" y="3407734"/>
            <a:ext cx="5591871" cy="3141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24892" y="2939713"/>
            <a:ext cx="8016949" cy="456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9"/>
          <p:cNvSpPr/>
          <p:nvPr/>
        </p:nvSpPr>
        <p:spPr>
          <a:xfrm>
            <a:off x="4550736" y="565071"/>
            <a:ext cx="9144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a-IN" dirty="0" smtClean="0"/>
              <a:t/>
            </a:r>
            <a:br>
              <a:rPr lang="ta-IN" dirty="0" smtClean="0"/>
            </a:br>
            <a:r>
              <a:rPr lang="ta-IN" sz="8800" b="1" dirty="0" smtClean="0"/>
              <a:t>செவ்வகம்</a:t>
            </a:r>
            <a:endParaRPr lang="en-IN" sz="8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IN" smtClean="0"/>
              <a:t>06-08-2020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Shapes/KG/VANITHA/POORNIMA/SNSACD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67423" y="628866"/>
            <a:ext cx="9144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a-IN" dirty="0" smtClean="0"/>
              <a:t/>
            </a:r>
            <a:br>
              <a:rPr lang="ta-IN" dirty="0" smtClean="0"/>
            </a:br>
            <a:r>
              <a:rPr lang="ta-IN" sz="8800" b="1" dirty="0" smtClean="0"/>
              <a:t>வட்டம்</a:t>
            </a:r>
            <a:endParaRPr lang="en-IN" sz="8800" b="1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214" y="2715733"/>
            <a:ext cx="3445198" cy="3429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1042" y="6113390"/>
            <a:ext cx="2669103" cy="266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5870" y="2970914"/>
            <a:ext cx="3517051" cy="3501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13840" y="2427879"/>
            <a:ext cx="5406381" cy="363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IN" smtClean="0"/>
              <a:t>06-08-2020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IN" smtClean="0"/>
              <a:t>Shapes/KG/VANITHA/POORNIMA/SNSACD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320" y="5636031"/>
            <a:ext cx="2673423" cy="2733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3136" y="2091734"/>
            <a:ext cx="2510280" cy="263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96404" y="3067493"/>
            <a:ext cx="6332068" cy="354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99921" y="3358227"/>
            <a:ext cx="6095848" cy="329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3934046" y="756458"/>
            <a:ext cx="9144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a-IN" dirty="0" smtClean="0"/>
              <a:t/>
            </a:r>
            <a:br>
              <a:rPr lang="ta-IN" dirty="0" smtClean="0"/>
            </a:br>
            <a:r>
              <a:rPr lang="ta-IN" sz="8800" b="1" dirty="0" smtClean="0"/>
              <a:t>நட்சத்திரம்</a:t>
            </a:r>
            <a:endParaRPr lang="en-IN" sz="8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33</Words>
  <PresentationFormat>Custom</PresentationFormat>
  <Paragraphs>40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1_Office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Poornima</cp:lastModifiedBy>
  <cp:revision>18</cp:revision>
  <dcterms:created xsi:type="dcterms:W3CDTF">2006-08-16T00:00:00Z</dcterms:created>
  <dcterms:modified xsi:type="dcterms:W3CDTF">2020-08-05T17:27:24Z</dcterms:modified>
</cp:coreProperties>
</file>