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19/6/2020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ANIMALS/KG/VANITHA/POORNIMA/SNSACD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-US" sz="9600" b="1" i="0" u="none" strike="noStrike" cap="none" dirty="0" smtClean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ANIMALS</a:t>
            </a:r>
            <a:endParaRPr sz="9600" b="1" i="0" u="none" strike="noStrike" cap="none">
              <a:solidFill>
                <a:srgbClr val="000000"/>
              </a:solidFill>
              <a:latin typeface="+mj-lt"/>
              <a:ea typeface="Gulim" pitchFamily="34" charset="-127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19/6/2020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ANIMALS/KG/VANITHA/POORNIMA/SNSACD</a:t>
            </a:r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899" y="1322962"/>
            <a:ext cx="9020852" cy="675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2706" y="1848255"/>
            <a:ext cx="8361268" cy="621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919" y="1916360"/>
            <a:ext cx="8112867" cy="606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316" y="1789888"/>
            <a:ext cx="8789843" cy="620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468" y="1828800"/>
            <a:ext cx="9021332" cy="64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550" y="2042809"/>
            <a:ext cx="8196969" cy="592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959" y="2003898"/>
            <a:ext cx="8468145" cy="605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2435" y="1245140"/>
            <a:ext cx="8908620" cy="663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472" y="1848255"/>
            <a:ext cx="8730332" cy="63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5268" y="1682770"/>
            <a:ext cx="9610928" cy="709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030" y="2140085"/>
            <a:ext cx="6987533" cy="523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1426" y="1945532"/>
            <a:ext cx="8690440" cy="628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3634" y="1728142"/>
            <a:ext cx="8618706" cy="635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2783" y="4338536"/>
            <a:ext cx="73661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THANK YOU</a:t>
            </a:r>
            <a:endParaRPr lang="en-IN" sz="96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228" y="1964987"/>
            <a:ext cx="7972649" cy="6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651" y="2024986"/>
            <a:ext cx="8540885" cy="633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16" y="972766"/>
            <a:ext cx="9900765" cy="739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198" y="1556426"/>
            <a:ext cx="8853008" cy="66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9390" y="1405443"/>
            <a:ext cx="9031833" cy="657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3279" y="1848255"/>
            <a:ext cx="8847623" cy="65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19/6/2020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ANIMALS/KG/VANITHA/POORNIMA/SNSACD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9722" y="2120630"/>
            <a:ext cx="7945342" cy="592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68</Words>
  <PresentationFormat>Custom</PresentationFormat>
  <Paragraphs>155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Poornima</cp:lastModifiedBy>
  <cp:revision>8</cp:revision>
  <dcterms:created xsi:type="dcterms:W3CDTF">2006-08-16T00:00:00Z</dcterms:created>
  <dcterms:modified xsi:type="dcterms:W3CDTF">2020-07-11T07:01:45Z</dcterms:modified>
</cp:coreProperties>
</file>