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VEGETABLES/KG/VANITHA/POORNIMA/SNSACD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-US" sz="80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VEGETABLES</a:t>
            </a:r>
            <a:endParaRPr sz="80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18/6/2020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VEGETABLES/KG/VANITHA/POORNIMA/SNSACD</a:t>
            </a:r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18/6/2020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VEGETABLES/KG/VANITHA/POORNIMA/SNSACD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2/9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2630" y="1031132"/>
            <a:ext cx="6135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CABBAGE</a:t>
            </a:r>
            <a:endParaRPr lang="en-IN" sz="9600" dirty="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3213" y="2867025"/>
            <a:ext cx="5564727" cy="50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18/6/2020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VEGETABLES/KG/VANITHA/POORNIMA/SNSACD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3/9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2630" y="1031132"/>
            <a:ext cx="5383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CARROT</a:t>
            </a:r>
            <a:endParaRPr lang="en-IN" sz="9600" dirty="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3213" y="2867025"/>
            <a:ext cx="5564727" cy="50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049" y="2776538"/>
            <a:ext cx="6900559" cy="539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18/6/2020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VEGETABLES/KG/VANITHA/POORNIMA/SNSACD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4/9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8034" y="972766"/>
            <a:ext cx="9076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CAULIFLOWER</a:t>
            </a:r>
            <a:endParaRPr lang="en-IN" sz="9600" dirty="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3213" y="2867025"/>
            <a:ext cx="5564727" cy="50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13" y="2590800"/>
            <a:ext cx="7250044" cy="653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18/6/2020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VEGETABLES/KG/VANITHA/POORNIMA/SNSACD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5/9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8034" y="972766"/>
            <a:ext cx="7300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CUCUMBER</a:t>
            </a:r>
            <a:endParaRPr lang="en-IN" sz="96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3381375"/>
            <a:ext cx="6172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18/6/2020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VEGETABLES/KG/VANITHA/POORNIMA/SNSACD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6/9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809" y="1011677"/>
            <a:ext cx="4219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ONION</a:t>
            </a:r>
            <a:endParaRPr lang="en-IN" sz="96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838" y="2795588"/>
            <a:ext cx="48863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18/6/2020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VEGETABLES/KG/VANITHA/POORNIMA/SNSACD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7/9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809" y="1011677"/>
            <a:ext cx="5243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POTATO</a:t>
            </a:r>
            <a:endParaRPr lang="en-IN" sz="96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962275"/>
            <a:ext cx="4876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18/6/2020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VEGETABLES/KG/VANITHA/POORNIMA/SNSACD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8/9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809" y="1011677"/>
            <a:ext cx="5793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PUMPKIN</a:t>
            </a:r>
            <a:endParaRPr lang="en-IN" sz="96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3738" y="2995613"/>
            <a:ext cx="42005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18/6/2020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VEGETABLES/KG/VANITHA/POORNIMA/SNSACD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9/9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809" y="1011677"/>
            <a:ext cx="54489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TOMATO</a:t>
            </a:r>
            <a:endParaRPr lang="en-IN" sz="96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9863" y="2571750"/>
            <a:ext cx="5248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</Words>
  <PresentationFormat>Custom</PresentationFormat>
  <Paragraphs>71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Poornima</cp:lastModifiedBy>
  <cp:revision>5</cp:revision>
  <dcterms:created xsi:type="dcterms:W3CDTF">2006-08-16T00:00:00Z</dcterms:created>
  <dcterms:modified xsi:type="dcterms:W3CDTF">2020-07-11T06:26:34Z</dcterms:modified>
</cp:coreProperties>
</file>