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66" r:id="rId5"/>
    <p:sldId id="267" r:id="rId6"/>
    <p:sldId id="268" r:id="rId7"/>
    <p:sldId id="269" r:id="rId8"/>
    <p:sldId id="270" r:id="rId9"/>
    <p:sldId id="271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17/6/2020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FRUITS/KG/VANITHA/POORNIMA/SNSACD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latin typeface="Cambria"/>
                <a:ea typeface="Cambria"/>
                <a:cs typeface="Cambria"/>
                <a:sym typeface="Cambria"/>
              </a:rPr>
              <a:t>FRUITS</a:t>
            </a: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17/6/2020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FRUITS/KG/VANITHA/POORNIMA/SNSACD</a:t>
            </a:r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17/6/2020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FRUITS/KG/VANITHA/POORNIMA/SNSACD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2/8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2713" y="2905125"/>
            <a:ext cx="53625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692630" y="1031132"/>
            <a:ext cx="41520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APPLE</a:t>
            </a:r>
            <a:endParaRPr lang="en-IN" sz="96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17/6/2020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FRUITS/KG/VANITHA/POORNIMA/SNSACD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3/8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2630" y="1031132"/>
            <a:ext cx="52469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BANANA</a:t>
            </a:r>
            <a:endParaRPr lang="en-IN" sz="96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5513" y="2876550"/>
            <a:ext cx="62769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17/6/2020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FRUITS/KG/VANITHA/POORNIMA/SNSACD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4/8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2630" y="1031132"/>
            <a:ext cx="4562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LEMON</a:t>
            </a:r>
            <a:endParaRPr lang="en-IN" sz="96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5663" y="2900363"/>
            <a:ext cx="38766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17/6/2020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FRUITS/KG/VANITHA/POORNIMA/SNSACD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5/8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2630" y="1031132"/>
            <a:ext cx="4834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MANGO</a:t>
            </a:r>
            <a:endParaRPr lang="en-IN" sz="96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888" y="3014663"/>
            <a:ext cx="40862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17/6/2020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FRUITS/KG/VANITHA/POORNIMA/SNSACD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6/8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2630" y="1031132"/>
            <a:ext cx="55194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ORANGE</a:t>
            </a:r>
            <a:endParaRPr lang="en-IN" sz="96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888" y="3014663"/>
            <a:ext cx="40862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113" y="3052763"/>
            <a:ext cx="50577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17/6/2020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FRUITS/KG/VANITHA/POORNIMA/SNSACD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7/8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1106" y="1011677"/>
            <a:ext cx="8871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STRAWBERRY</a:t>
            </a:r>
            <a:endParaRPr lang="en-IN" sz="96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888" y="3014663"/>
            <a:ext cx="40862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113" y="3052763"/>
            <a:ext cx="50577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0413" y="2728913"/>
            <a:ext cx="40671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17/6/2020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FRUITS/KG/VANITHA/POORNIMA/SNSACD</a:t>
            </a:r>
            <a:endParaRPr lang="en-US" sz="1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8/8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4222" y="3754877"/>
            <a:ext cx="73661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+mj-lt"/>
              </a:rPr>
              <a:t>THANK YOU</a:t>
            </a:r>
            <a:endParaRPr lang="en-IN" sz="96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</Words>
  <PresentationFormat>Custom</PresentationFormat>
  <Paragraphs>64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Poornima</cp:lastModifiedBy>
  <cp:revision>4</cp:revision>
  <dcterms:created xsi:type="dcterms:W3CDTF">2006-08-16T00:00:00Z</dcterms:created>
  <dcterms:modified xsi:type="dcterms:W3CDTF">2020-07-11T06:26:01Z</dcterms:modified>
</cp:coreProperties>
</file>