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9" r:id="rId5"/>
    <p:sldId id="258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 dirty="0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  <a:cs typeface="Cambria"/>
                <a:sym typeface="Cambria"/>
              </a:rPr>
              <a:t>COLOURS</a:t>
            </a:r>
            <a:endParaRPr sz="9600" b="1" i="0" u="none" strike="noStrike" cap="none">
              <a:solidFill>
                <a:srgbClr val="000000"/>
              </a:solidFill>
              <a:latin typeface="Gulim" pitchFamily="34" charset="-127"/>
              <a:ea typeface="Gulim" pitchFamily="34" charset="-127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16/6/2020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COLOURS/KG/VANITHA/POORNIMA/SNSACD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8034" y="1342416"/>
            <a:ext cx="41504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WHITE</a:t>
            </a:r>
            <a:endParaRPr lang="en-IN" sz="96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1736" y="3443591"/>
            <a:ext cx="3988341" cy="3463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16/6/2020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COLOURS/KG/VANITHA/POORNIMA/SNSACD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8034" y="1342416"/>
            <a:ext cx="53142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YELLOW</a:t>
            </a:r>
            <a:endParaRPr lang="en-IN" sz="96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1736" y="3443591"/>
            <a:ext cx="3988341" cy="34630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16/6/2020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COLOURS/KG/VANITHA/POORNIMA/SNSACD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7448" y="3326859"/>
            <a:ext cx="73661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THANK YOU</a:t>
            </a:r>
            <a:endParaRPr lang="en-IN" sz="96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16/6/2020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COLOURS/KG/VANITHA/POORNIMA/SNSACD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3588" y="2681288"/>
            <a:ext cx="66008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98077" y="1361872"/>
            <a:ext cx="42210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BLACK</a:t>
            </a:r>
            <a:endParaRPr lang="en-IN" sz="96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16/6/2020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COLOURS/KG/VANITHA/POORNIMA/SNSACD</a:t>
            </a: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6695" y="3365972"/>
            <a:ext cx="4266997" cy="411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062281" y="1459149"/>
            <a:ext cx="3400290" cy="1569660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BLUE</a:t>
            </a:r>
            <a:endParaRPr lang="en-IN" sz="96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16/6/2020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COLOURS/KG/VANITHA/POORNIMA/SNSACD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0669" y="3230698"/>
            <a:ext cx="4952546" cy="433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428034" y="1342416"/>
            <a:ext cx="49039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BROWN</a:t>
            </a:r>
            <a:endParaRPr lang="en-IN" sz="96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16/6/2020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COLOURS/KG/VANITHA/POORNIMA/SNSACD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8034" y="1342416"/>
            <a:ext cx="4562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GREEN</a:t>
            </a:r>
            <a:endParaRPr lang="en-IN" sz="96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900488"/>
            <a:ext cx="4272064" cy="409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16/6/2020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COLOURS/KG/VANITHA/POORNIMA/SNSACD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8034" y="1342416"/>
            <a:ext cx="5519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ORANGE</a:t>
            </a:r>
            <a:endParaRPr lang="en-IN" sz="96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1736" y="3443591"/>
            <a:ext cx="3988341" cy="346304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16/6/2020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COLOURS/KG/VANITHA/POORNIMA/SNSACD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8034" y="1342416"/>
            <a:ext cx="3057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PINK</a:t>
            </a:r>
            <a:endParaRPr lang="en-IN" sz="96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1736" y="3443591"/>
            <a:ext cx="3988341" cy="3463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16/6/2020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COLOURS/KG/VANITHA/POORNIMA/SNSACD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8034" y="1342416"/>
            <a:ext cx="5110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PURPLE</a:t>
            </a:r>
            <a:endParaRPr lang="en-IN" sz="96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1736" y="3443591"/>
            <a:ext cx="3988341" cy="3463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16/6/2020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COLOURS/KG/VANITHA/POORNIMA/SNSACD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8034" y="1342416"/>
            <a:ext cx="27847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RED</a:t>
            </a:r>
            <a:endParaRPr lang="en-IN" sz="96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1736" y="3443591"/>
            <a:ext cx="3988341" cy="3463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46</Words>
  <PresentationFormat>Custom</PresentationFormat>
  <Paragraphs>86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Poornima</cp:lastModifiedBy>
  <cp:revision>4</cp:revision>
  <dcterms:created xsi:type="dcterms:W3CDTF">2006-08-16T00:00:00Z</dcterms:created>
  <dcterms:modified xsi:type="dcterms:W3CDTF">2020-07-11T05:48:55Z</dcterms:modified>
</cp:coreProperties>
</file>