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22/6/2020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COUNTING/KG/VANITHA/POORNIMA/SNSACD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9600" b="1" i="0" u="none" strike="noStrike" cap="none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COUNTING</a:t>
            </a:r>
            <a:endParaRPr sz="9600" b="1" i="0" u="none" strike="noStrike" cap="none">
              <a:solidFill>
                <a:srgbClr val="000000"/>
              </a:solidFill>
              <a:latin typeface="+mj-lt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22/6/2020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COUNTING/KG/VANITHA/POORNIMA/SNSACD</a:t>
            </a:r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9209" y="1070043"/>
            <a:ext cx="3126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NINE</a:t>
            </a:r>
            <a:endParaRPr lang="en-IN" sz="96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7849" y="2912725"/>
            <a:ext cx="5738427" cy="444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9209" y="1070043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TEN</a:t>
            </a:r>
            <a:endParaRPr lang="en-IN" sz="96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366" y="3836650"/>
            <a:ext cx="4440272" cy="333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2852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ONE</a:t>
            </a:r>
            <a:endParaRPr lang="en-IN" sz="96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8243" y="3195841"/>
            <a:ext cx="4144178" cy="31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3055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TWO</a:t>
            </a:r>
            <a:endParaRPr lang="en-IN" sz="96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8243" y="3195841"/>
            <a:ext cx="4144178" cy="31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3732" y="3406607"/>
            <a:ext cx="4144178" cy="31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4357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THREE</a:t>
            </a:r>
            <a:endParaRPr lang="en-IN" sz="9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263" y="2614613"/>
            <a:ext cx="72294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3672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FOUR</a:t>
            </a:r>
            <a:endParaRPr lang="en-IN" sz="96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174" y="3333659"/>
            <a:ext cx="4299626" cy="31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2919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FIVE</a:t>
            </a:r>
            <a:endParaRPr lang="en-IN" sz="9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522" y="3061781"/>
            <a:ext cx="5246253" cy="38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9209" y="1070043"/>
            <a:ext cx="216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SIX</a:t>
            </a:r>
            <a:endParaRPr lang="en-IN" sz="96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969" y="3272592"/>
            <a:ext cx="5112573" cy="37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9209" y="1070043"/>
            <a:ext cx="4357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SEVEN</a:t>
            </a:r>
            <a:endParaRPr lang="en-IN" sz="96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737" y="3446870"/>
            <a:ext cx="4465998" cy="32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22/6/2020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COUNTING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9/11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9209" y="1070043"/>
            <a:ext cx="3945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EIGHT</a:t>
            </a:r>
            <a:endParaRPr lang="en-IN" sz="96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370" y="3444841"/>
            <a:ext cx="4726838" cy="348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</Words>
  <PresentationFormat>Custom</PresentationFormat>
  <Paragraphs>87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Poornima</cp:lastModifiedBy>
  <cp:revision>7</cp:revision>
  <dcterms:created xsi:type="dcterms:W3CDTF">2006-08-16T00:00:00Z</dcterms:created>
  <dcterms:modified xsi:type="dcterms:W3CDTF">2020-07-11T06:23:52Z</dcterms:modified>
</cp:coreProperties>
</file>