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74" r:id="rId6"/>
    <p:sldId id="277" r:id="rId7"/>
    <p:sldId id="275" r:id="rId8"/>
    <p:sldId id="273" r:id="rId9"/>
    <p:sldId id="270" r:id="rId10"/>
    <p:sldId id="272" r:id="rId11"/>
    <p:sldId id="271" r:id="rId12"/>
    <p:sldId id="269" r:id="rId13"/>
    <p:sldId id="268" r:id="rId14"/>
    <p:sldId id="267" r:id="rId15"/>
    <p:sldId id="266" r:id="rId16"/>
    <p:sldId id="265" r:id="rId17"/>
    <p:sldId id="264" r:id="rId18"/>
    <p:sldId id="263" r:id="rId19"/>
    <p:sldId id="262" r:id="rId20"/>
    <p:sldId id="261" r:id="rId21"/>
    <p:sldId id="260" r:id="rId22"/>
    <p:sldId id="259" r:id="rId23"/>
    <p:sldId id="281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D9F8F-40E7-255D-3DAF-C268D1A956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433747-C3C5-881A-7660-096DAEF7E9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680E44-1901-95C9-BC19-83C16FC61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932A-5E71-491F-98AC-269AC85F3AA2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E123E-406C-1F11-EB30-F9661C7CE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776BD-A098-84A3-72A9-D10C5BB0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336D-BCF2-4DC9-9A40-CF1BC918A2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369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B0E46-9BE1-7AA8-5AF6-D3733F824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A6C3AA-E76C-F7EE-71B9-C15D595AE8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7B0D88-2B89-4F16-C968-C84183061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932A-5E71-491F-98AC-269AC85F3AA2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C51E6-3F85-64F3-7772-005F4BE2E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2FA9F-20F8-9E46-1308-AC01BC514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336D-BCF2-4DC9-9A40-CF1BC918A2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176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72D1F3-4228-F7AB-F344-A7BB2F2DA9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7DF1C6-F3E7-B483-5962-324A7EA08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90215-DB1A-54C9-D7F8-45F1B8BE6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932A-5E71-491F-98AC-269AC85F3AA2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766AD8-7F27-62B0-49FC-90D69284E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A29D7C-9933-240C-BC18-B2867763C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336D-BCF2-4DC9-9A40-CF1BC918A2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5154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8CA88-4191-16E9-575C-31FE5267C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2927D-5461-C29F-2010-7E473F019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1F73E-EE49-9B6D-2D4C-2B94AE5C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932A-5E71-491F-98AC-269AC85F3AA2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8A156-8205-DE9C-54E3-6207617BB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39ACF1-8E4B-257D-97DB-BF8C6787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336D-BCF2-4DC9-9A40-CF1BC918A2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274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727F9-B82C-E948-E1B6-7AB457825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2E53D3-CD34-91EE-CAF0-9193D305D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C94780-C98F-C235-015E-291C9F056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932A-5E71-491F-98AC-269AC85F3AA2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CAD83-CCFF-3802-1455-1297778EA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ADCD0-233E-8ECC-3720-783767632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336D-BCF2-4DC9-9A40-CF1BC918A2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007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A6D7-3DB4-3876-D567-79ABEA6FD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251BBE-151C-6BB7-B7D2-129C258C42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6E8451-737E-AA04-5CAD-DEDCBAAC6F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8D73C-33C2-6C64-D58A-01177297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932A-5E71-491F-98AC-269AC85F3AA2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32DA3-0CD1-2693-9910-46ECD77A7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5DF233-1447-60D7-8F6E-36B4E6FCC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336D-BCF2-4DC9-9A40-CF1BC918A2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05454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E50685-44FF-B705-7F27-D0698E1D9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242BF6-1FC2-68C0-804D-822A4FD5BB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3595E-6F7B-B078-0EFC-E3B1444C5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2657EC-1E02-9286-A9EE-D73195DB87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960553-1CDC-D76B-F0B4-DA1090761A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217092-A1DF-7028-ECBC-284FFD62B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932A-5E71-491F-98AC-269AC85F3AA2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749234-0FAA-32CA-F1F2-8B931AF00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C2B7F6-5C7A-4911-3EDF-3348AD3F4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336D-BCF2-4DC9-9A40-CF1BC918A2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8539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D7BE8-CC04-FBE8-667C-D27331870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559D2B-E3CC-42DA-DB3A-86270FCA5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932A-5E71-491F-98AC-269AC85F3AA2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34676C-8A1C-C15E-980A-2E70BEEFD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E81CDA-8C1E-BFB6-B618-A86A32835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336D-BCF2-4DC9-9A40-CF1BC918A2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3757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8ED1B3-E42E-61A6-0668-0CF4D7E3A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932A-5E71-491F-98AC-269AC85F3AA2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2BD9A8-11F6-AAEC-251D-E6DD964E8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1B390-56D8-B482-DE5B-3D9D4CDA1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336D-BCF2-4DC9-9A40-CF1BC918A2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896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1A988-8F81-6984-3C7D-8BD5BEC8C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7878F-B257-02B4-7486-CBFBC1137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4BE119-5925-FC5C-F931-347FEB480B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71A5A-C6A8-4797-78B1-AEF1C63C8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932A-5E71-491F-98AC-269AC85F3AA2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C70AF-0E60-08C0-F24B-ECB51FA77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65485-F65E-CA4D-1CFC-5EF7F7691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336D-BCF2-4DC9-9A40-CF1BC918A2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0993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7DB8C-5007-B61E-7451-EF4B75C19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11066D-D30F-19BD-29D6-977859A67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3646F-40C9-8845-37B5-6D41948C1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FC8A27-5F2E-C666-B891-B1689784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E932A-5E71-491F-98AC-269AC85F3AA2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E6DE85-C0DB-4746-FAA7-D80D2D0F8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E00E9F-B290-EC4C-198F-30AB4C569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A336D-BCF2-4DC9-9A40-CF1BC918A2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811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97F7C9-92AA-00E8-1AE0-CFAF44052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00850-1E50-B045-404F-521DBB0C6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676A0-6770-9E83-50E2-E7624D26D5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5E932A-5E71-491F-98AC-269AC85F3AA2}" type="datetimeFigureOut">
              <a:rPr lang="en-IN" smtClean="0"/>
              <a:t>03-09-2022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4A45D-458B-DCE1-8465-53116DC5A4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1F0EC-460D-022C-257E-7246B6A0E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A336D-BCF2-4DC9-9A40-CF1BC918A2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052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3BDCB1-793B-885A-A3B0-F2C0D47F7868}"/>
              </a:ext>
            </a:extLst>
          </p:cNvPr>
          <p:cNvSpPr txBox="1"/>
          <p:nvPr/>
        </p:nvSpPr>
        <p:spPr>
          <a:xfrm>
            <a:off x="3042138" y="3247851"/>
            <a:ext cx="61124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4400" dirty="0">
                <a:solidFill>
                  <a:srgbClr val="C00000"/>
                </a:solidFill>
              </a:rPr>
              <a:t>APRIORI ALGORITHM</a:t>
            </a:r>
          </a:p>
        </p:txBody>
      </p:sp>
    </p:spTree>
    <p:extLst>
      <p:ext uri="{BB962C8B-B14F-4D97-AF65-F5344CB8AC3E}">
        <p14:creationId xmlns:p14="http://schemas.microsoft.com/office/powerpoint/2010/main" val="2663263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C228E4-3382-1B36-24AF-06F5B80AF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73" y="643467"/>
            <a:ext cx="9816854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6245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285444-D175-DC47-46F8-F813EAAC1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99" y="643467"/>
            <a:ext cx="10817601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367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E11B7B3-A1D1-C204-42EF-40C4C9E8F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8" y="643467"/>
            <a:ext cx="9992944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17136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F6589C-8562-A0B9-99C4-E6C2E04C3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7345" y="643467"/>
            <a:ext cx="8637310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83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B1698C-F36D-C97B-866C-37471C099F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596" y="643467"/>
            <a:ext cx="9688808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60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5CCE1E-112C-670F-533A-7F4602F06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835" y="643467"/>
            <a:ext cx="9948329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6088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25A0BB-9D94-5384-5A90-8F18D7EB7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22" y="643467"/>
            <a:ext cx="10037956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508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A4E13B-99E4-4FBF-3D40-AFE686648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2405" y="643467"/>
            <a:ext cx="7987190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7841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793860C-EDCA-C8C2-2606-135A0279F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820" y="376238"/>
            <a:ext cx="9731480" cy="547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541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884284-E575-B55A-4900-5ABB407D7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48208"/>
            <a:ext cx="10905066" cy="5561582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5B593C-8F1A-E792-867C-6E64DADB01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11784"/>
            <a:ext cx="10905066" cy="5234430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725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F864CC-8454-1913-9875-6A3C13479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866309"/>
            <a:ext cx="10905066" cy="51253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65149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7F059C-35A2-3586-EC35-B27144B24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514" y="859887"/>
            <a:ext cx="10451147" cy="476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02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91B07D-F9EE-A1AA-4720-F0ECF10F6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357037"/>
            <a:ext cx="10905066" cy="4143924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6764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05DEF4-F91F-E8AE-88D7-0C86809CD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749" y="609860"/>
            <a:ext cx="7165358" cy="55710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220AA9-2DE7-2F7B-5BE8-DB0090872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726" y="2519588"/>
            <a:ext cx="12001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487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D924862-4714-6EDA-D49D-752330B43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2567" y="643467"/>
            <a:ext cx="9646866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8275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24C0D2-CAF1-1296-E24B-1CB919A3A9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512" y="960585"/>
            <a:ext cx="9325122" cy="493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17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6207B0-7D6B-9ED3-162A-AED87145A0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675470"/>
            <a:ext cx="10905066" cy="5507059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467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B61DE1-2BBB-B7B3-7CC6-D8127BFB0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263" y="593902"/>
            <a:ext cx="9761473" cy="539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793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7643A2-BE36-FEFE-048F-B5A5265606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098042"/>
            <a:ext cx="10905066" cy="4661914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80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AC08C4-F6CA-3032-D80A-3DA489276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202" y="643467"/>
            <a:ext cx="7631596" cy="5571065"/>
          </a:xfrm>
          <a:prstGeom prst="rect">
            <a:avLst/>
          </a:prstGeom>
          <a:ln>
            <a:noFill/>
          </a:ln>
        </p:spPr>
      </p:pic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22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E60C97-B73C-BC40-E792-F2FC81E78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757258"/>
            <a:ext cx="10905066" cy="5343483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38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AD0FCF-6098-B4CE-85DA-24B6F12A6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5127" y="713257"/>
            <a:ext cx="7141515" cy="5963165"/>
          </a:xfrm>
          <a:prstGeom prst="rect">
            <a:avLst/>
          </a:prstGeom>
          <a:ln>
            <a:noFill/>
          </a:ln>
        </p:spPr>
      </p:pic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18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</Words>
  <Application>Microsoft Office PowerPoint</Application>
  <PresentationFormat>Widescreen</PresentationFormat>
  <Paragraphs>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Abhijay  SM</dc:creator>
  <cp:lastModifiedBy>Abhijay  SM</cp:lastModifiedBy>
  <cp:revision>1</cp:revision>
  <dcterms:created xsi:type="dcterms:W3CDTF">2022-09-03T17:50:03Z</dcterms:created>
  <dcterms:modified xsi:type="dcterms:W3CDTF">2022-09-03T18:49:25Z</dcterms:modified>
</cp:coreProperties>
</file>