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6" r:id="rId6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9" d="100"/>
          <a:sy n="49" d="100"/>
        </p:scale>
        <p:origin x="-76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lang="en-US" sz="42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COMPUTER MEMORY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599" y="3689215"/>
            <a:ext cx="1237753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3600" b="1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lvl="0"/>
            <a:r>
              <a:rPr lang="en-US" sz="3600" b="1" dirty="0" smtClean="0">
                <a:latin typeface="Cambria" pitchFamily="18" charset="0"/>
                <a:ea typeface="Cambria" pitchFamily="18" charset="0"/>
              </a:rPr>
              <a:t>Computer </a:t>
            </a:r>
            <a:r>
              <a:rPr lang="en-US" sz="3600" b="1" dirty="0">
                <a:latin typeface="Cambria" pitchFamily="18" charset="0"/>
                <a:ea typeface="Cambria" pitchFamily="18" charset="0"/>
              </a:rPr>
              <a:t>memory is the storage space where data is to be processed, and instructions needed for processing are stored.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599" y="2324100"/>
            <a:ext cx="11840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>
                <a:latin typeface="Cambria" pitchFamily="18" charset="0"/>
                <a:ea typeface="Cambria" pitchFamily="18" charset="0"/>
              </a:rPr>
              <a:t>What is computer memory ?</a:t>
            </a:r>
            <a:endParaRPr lang="en-US" sz="4400" b="1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5/26/2020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4527" y="1047077"/>
            <a:ext cx="12704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ambria" pitchFamily="18" charset="0"/>
                <a:ea typeface="Cambria" pitchFamily="18" charset="0"/>
              </a:rPr>
              <a:t>TYPES OF COMPUTER MEMORY</a:t>
            </a:r>
            <a:endParaRPr lang="en-IN" sz="4800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916" y="2072994"/>
            <a:ext cx="16513084" cy="727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184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IN" sz="2800" dirty="0"/>
              <a:t/>
            </a:r>
            <a:br>
              <a:rPr lang="en-IN" sz="2800" dirty="0"/>
            </a:b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527" y="2102984"/>
            <a:ext cx="10012613" cy="606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910" y="155642"/>
            <a:ext cx="11682920" cy="98735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013" y="242347"/>
            <a:ext cx="12283915" cy="921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</Words>
  <Application>Microsoft Office PowerPoint</Application>
  <PresentationFormat>Custom</PresentationFormat>
  <Paragraphs>22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14</cp:revision>
  <dcterms:created xsi:type="dcterms:W3CDTF">2006-08-16T00:00:00Z</dcterms:created>
  <dcterms:modified xsi:type="dcterms:W3CDTF">2023-06-17T09:21:24Z</dcterms:modified>
</cp:coreProperties>
</file>