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customschemas.google.com/relationships/presentationmetadata" Target="metadata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TITLE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1BC2468-E295-A1E2-F599-BF5421C71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333" y="804333"/>
            <a:ext cx="12911667" cy="78189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E5CB37-1D44-6544-98F2-EBBAC2B0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19" y="1079500"/>
            <a:ext cx="12506462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221AF8-42A4-E3F9-75BF-B25E7DBC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32204"/>
            <a:ext cx="12192000" cy="7022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977881-A9E7-7958-3EE1-9AD459A1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98351"/>
            <a:ext cx="12192000" cy="6890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8639CAE-AF7B-9C76-56FD-A232CF54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3" y="1079500"/>
            <a:ext cx="10983467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DA7EC1-60F0-8F5F-A1C9-FD9B53CD1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44" y="1079500"/>
            <a:ext cx="13052778" cy="812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483BDC-99C5-C7B3-C690-B41C6C82B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403" y="1746348"/>
            <a:ext cx="12604749" cy="6794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61838F-89CC-2409-00D5-07AF9C69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444" y="1382889"/>
            <a:ext cx="11077223" cy="6914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Custom</PresentationFormat>
  <Paragraphs>87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MATHI DEENA</cp:lastModifiedBy>
  <cp:revision>2</cp:revision>
  <dcterms:created xsi:type="dcterms:W3CDTF">2006-08-16T00:00:00Z</dcterms:created>
  <dcterms:modified xsi:type="dcterms:W3CDTF">2023-06-26T02:04:41Z</dcterms:modified>
</cp:coreProperties>
</file>