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 id="2147483671" r:id="rId2"/>
  </p:sldMasterIdLst>
  <p:notesMasterIdLst>
    <p:notesMasterId r:id="rId27"/>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70" r:id="rId15"/>
    <p:sldId id="269" r:id="rId16"/>
    <p:sldId id="268" r:id="rId17"/>
    <p:sldId id="271" r:id="rId18"/>
    <p:sldId id="272" r:id="rId19"/>
    <p:sldId id="273" r:id="rId20"/>
    <p:sldId id="275" r:id="rId21"/>
    <p:sldId id="274" r:id="rId22"/>
    <p:sldId id="276" r:id="rId23"/>
    <p:sldId id="277" r:id="rId24"/>
    <p:sldId id="278" r:id="rId25"/>
    <p:sldId id="279" r:id="rId26"/>
  </p:sldIdLst>
  <p:sldSz cx="18288000" cy="10287000"/>
  <p:notesSz cx="6858000" cy="9144000"/>
  <p:embeddedFontLst>
    <p:embeddedFont>
      <p:font typeface="Trebuchet MS" panose="020B0603020202020204" pitchFamily="34" charset="0"/>
      <p:regular r:id="rId28"/>
      <p:bold r:id="rId29"/>
      <p:italic r:id="rId30"/>
      <p:boldItalic r:id="rId31"/>
    </p:embeddedFont>
    <p:embeddedFont>
      <p:font typeface="Cambria" panose="02040503050406030204" pitchFamily="18" charset="0"/>
      <p:regular r:id="rId32"/>
      <p:bold r:id="rId33"/>
      <p:italic r:id="rId34"/>
      <p:boldItalic r:id="rId35"/>
    </p:embeddedFont>
    <p:embeddedFont>
      <p:font typeface="Calibri" panose="020F0502020204030204" pitchFamily="34" charset="0"/>
      <p:regular r:id="rId36"/>
      <p:bold r:id="rId37"/>
      <p:italic r:id="rId38"/>
      <p:boldItalic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4" autoAdjust="0"/>
    <p:restoredTop sz="94624" autoAdjust="0"/>
  </p:normalViewPr>
  <p:slideViewPr>
    <p:cSldViewPr snapToGrid="0">
      <p:cViewPr varScale="1">
        <p:scale>
          <a:sx n="47" d="100"/>
          <a:sy n="47" d="100"/>
        </p:scale>
        <p:origin x="690"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12.fntdata"/><Relationship Id="rId21" Type="http://schemas.openxmlformats.org/officeDocument/2006/relationships/slide" Target="slides/slide19.xml"/><Relationship Id="rId34" Type="http://schemas.openxmlformats.org/officeDocument/2006/relationships/font" Target="fonts/font7.fntdata"/><Relationship Id="rId42"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2.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6.fntdata"/><Relationship Id="rId38" Type="http://schemas.openxmlformats.org/officeDocument/2006/relationships/font" Target="fonts/font1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lnSpc>
                  <a:spcPct val="100000"/>
                </a:lnSpc>
                <a:spcBef>
                  <a:spcPts val="0"/>
                </a:spcBef>
                <a:spcAft>
                  <a:spcPts val="0"/>
                </a:spcAft>
                <a:buClr>
                  <a:srgbClr val="000000"/>
                </a:buClr>
                <a:buSzPts val="1200"/>
                <a:buFont typeface="Arial"/>
                <a:buNone/>
              </a:p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5506175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5" name="Google Shape;165;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943784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20ed6f18cfb_1_1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4" name="Google Shape;294;g20ed6f18cfb_1_16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5" name="Google Shape;295;g20ed6f18cfb_1_16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pPr marL="0" lvl="0" indent="0" algn="r" rtl="0">
                <a:spcBef>
                  <a:spcPts val="0"/>
                </a:spcBef>
                <a:spcAft>
                  <a:spcPts val="0"/>
                </a:spcAft>
                <a:buClr>
                  <a:srgbClr val="000000"/>
                </a:buClr>
                <a:buSzPts val="1200"/>
                <a:buFont typeface="Arial"/>
                <a:buNone/>
              </a:pPr>
              <a:t>10</a:t>
            </a:fld>
            <a:endParaRPr/>
          </a:p>
        </p:txBody>
      </p:sp>
    </p:spTree>
    <p:extLst>
      <p:ext uri="{BB962C8B-B14F-4D97-AF65-F5344CB8AC3E}">
        <p14:creationId xmlns:p14="http://schemas.microsoft.com/office/powerpoint/2010/main" val="7217950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g20ed6f18cfb_1_1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0" name="Google Shape;310;g20ed6f18cfb_1_14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1" name="Google Shape;311;g20ed6f18cfb_1_14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11</a:t>
            </a:fld>
            <a:endParaRPr/>
          </a:p>
        </p:txBody>
      </p:sp>
    </p:spTree>
    <p:extLst>
      <p:ext uri="{BB962C8B-B14F-4D97-AF65-F5344CB8AC3E}">
        <p14:creationId xmlns:p14="http://schemas.microsoft.com/office/powerpoint/2010/main" val="31642394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20ed6f18cfb_1_1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3" name="Google Shape;323;g20ed6f18cfb_1_18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4" name="Google Shape;324;g20ed6f18cfb_1_18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pPr marL="0" lvl="0" indent="0" algn="r" rtl="0">
                <a:spcBef>
                  <a:spcPts val="0"/>
                </a:spcBef>
                <a:spcAft>
                  <a:spcPts val="0"/>
                </a:spcAft>
                <a:buClr>
                  <a:srgbClr val="000000"/>
                </a:buClr>
                <a:buSzPts val="1200"/>
                <a:buFont typeface="Arial"/>
                <a:buNone/>
              </a:pPr>
              <a:t>12</a:t>
            </a:fld>
            <a:endParaRPr/>
          </a:p>
        </p:txBody>
      </p:sp>
    </p:spTree>
    <p:extLst>
      <p:ext uri="{BB962C8B-B14F-4D97-AF65-F5344CB8AC3E}">
        <p14:creationId xmlns:p14="http://schemas.microsoft.com/office/powerpoint/2010/main" val="2992105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g20ed6f18cfb_1_1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0" name="Google Shape;310;g20ed6f18cfb_1_14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1" name="Google Shape;311;g20ed6f18cfb_1_14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13</a:t>
            </a:fld>
            <a:endParaRPr/>
          </a:p>
        </p:txBody>
      </p:sp>
    </p:spTree>
    <p:extLst>
      <p:ext uri="{BB962C8B-B14F-4D97-AF65-F5344CB8AC3E}">
        <p14:creationId xmlns:p14="http://schemas.microsoft.com/office/powerpoint/2010/main" val="38748783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20ed6f18cfb_1_1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3" name="Google Shape;323;g20ed6f18cfb_1_18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4" name="Google Shape;324;g20ed6f18cfb_1_18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pPr marL="0" lvl="0" indent="0" algn="r" rtl="0">
                <a:spcBef>
                  <a:spcPts val="0"/>
                </a:spcBef>
                <a:spcAft>
                  <a:spcPts val="0"/>
                </a:spcAft>
                <a:buClr>
                  <a:srgbClr val="000000"/>
                </a:buClr>
                <a:buSzPts val="1200"/>
                <a:buFont typeface="Arial"/>
                <a:buNone/>
              </a:pPr>
              <a:t>14</a:t>
            </a:fld>
            <a:endParaRPr/>
          </a:p>
        </p:txBody>
      </p:sp>
    </p:spTree>
    <p:extLst>
      <p:ext uri="{BB962C8B-B14F-4D97-AF65-F5344CB8AC3E}">
        <p14:creationId xmlns:p14="http://schemas.microsoft.com/office/powerpoint/2010/main" val="30699550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20ed6f18cfb_1_1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0" name="Google Shape;340;g20ed6f18cfb_1_12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1" name="Google Shape;341;g20ed6f18cfb_1_12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15</a:t>
            </a:fld>
            <a:endParaRPr/>
          </a:p>
        </p:txBody>
      </p:sp>
    </p:spTree>
    <p:extLst>
      <p:ext uri="{BB962C8B-B14F-4D97-AF65-F5344CB8AC3E}">
        <p14:creationId xmlns:p14="http://schemas.microsoft.com/office/powerpoint/2010/main" val="7610933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20ed6f18cfb_1_1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3" name="Google Shape;323;g20ed6f18cfb_1_18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4" name="Google Shape;324;g20ed6f18cfb_1_18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pPr marL="0" lvl="0" indent="0" algn="r" rtl="0">
                <a:spcBef>
                  <a:spcPts val="0"/>
                </a:spcBef>
                <a:spcAft>
                  <a:spcPts val="0"/>
                </a:spcAft>
                <a:buClr>
                  <a:srgbClr val="000000"/>
                </a:buClr>
                <a:buSzPts val="1200"/>
                <a:buFont typeface="Arial"/>
                <a:buNone/>
              </a:pPr>
              <a:t>16</a:t>
            </a:fld>
            <a:endParaRPr/>
          </a:p>
        </p:txBody>
      </p:sp>
    </p:spTree>
    <p:extLst>
      <p:ext uri="{BB962C8B-B14F-4D97-AF65-F5344CB8AC3E}">
        <p14:creationId xmlns:p14="http://schemas.microsoft.com/office/powerpoint/2010/main" val="422714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20ed6f18cfb_1_1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0" name="Google Shape;340;g20ed6f18cfb_1_12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1" name="Google Shape;341;g20ed6f18cfb_1_12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17</a:t>
            </a:fld>
            <a:endParaRPr/>
          </a:p>
        </p:txBody>
      </p:sp>
    </p:spTree>
    <p:extLst>
      <p:ext uri="{BB962C8B-B14F-4D97-AF65-F5344CB8AC3E}">
        <p14:creationId xmlns:p14="http://schemas.microsoft.com/office/powerpoint/2010/main" val="35293266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20ed6f18cfb_1_1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3" name="Google Shape;323;g20ed6f18cfb_1_18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4" name="Google Shape;324;g20ed6f18cfb_1_18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pPr marL="0" lvl="0" indent="0" algn="r" rtl="0">
                <a:spcBef>
                  <a:spcPts val="0"/>
                </a:spcBef>
                <a:spcAft>
                  <a:spcPts val="0"/>
                </a:spcAft>
                <a:buClr>
                  <a:srgbClr val="000000"/>
                </a:buClr>
                <a:buSzPts val="1200"/>
                <a:buFont typeface="Arial"/>
                <a:buNone/>
              </a:pPr>
              <a:t>18</a:t>
            </a:fld>
            <a:endParaRPr/>
          </a:p>
        </p:txBody>
      </p:sp>
    </p:spTree>
    <p:extLst>
      <p:ext uri="{BB962C8B-B14F-4D97-AF65-F5344CB8AC3E}">
        <p14:creationId xmlns:p14="http://schemas.microsoft.com/office/powerpoint/2010/main" val="6212109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20ed6f18cfb_1_1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0" name="Google Shape;340;g20ed6f18cfb_1_12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1" name="Google Shape;341;g20ed6f18cfb_1_12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19</a:t>
            </a:fld>
            <a:endParaRPr/>
          </a:p>
        </p:txBody>
      </p:sp>
    </p:spTree>
    <p:extLst>
      <p:ext uri="{BB962C8B-B14F-4D97-AF65-F5344CB8AC3E}">
        <p14:creationId xmlns:p14="http://schemas.microsoft.com/office/powerpoint/2010/main" val="22526940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7" name="Google Shape;17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5151929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20ed6f18cfb_1_1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3" name="Google Shape;323;g20ed6f18cfb_1_18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4" name="Google Shape;324;g20ed6f18cfb_1_18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pPr marL="0" lvl="0" indent="0" algn="r" rtl="0">
                <a:spcBef>
                  <a:spcPts val="0"/>
                </a:spcBef>
                <a:spcAft>
                  <a:spcPts val="0"/>
                </a:spcAft>
                <a:buClr>
                  <a:srgbClr val="000000"/>
                </a:buClr>
                <a:buSzPts val="1200"/>
                <a:buFont typeface="Arial"/>
                <a:buNone/>
              </a:pPr>
              <a:t>20</a:t>
            </a:fld>
            <a:endParaRPr/>
          </a:p>
        </p:txBody>
      </p:sp>
    </p:spTree>
    <p:extLst>
      <p:ext uri="{BB962C8B-B14F-4D97-AF65-F5344CB8AC3E}">
        <p14:creationId xmlns:p14="http://schemas.microsoft.com/office/powerpoint/2010/main" val="40339740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20ed6f18cfb_1_1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0" name="Google Shape;340;g20ed6f18cfb_1_12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1" name="Google Shape;341;g20ed6f18cfb_1_12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21</a:t>
            </a:fld>
            <a:endParaRPr/>
          </a:p>
        </p:txBody>
      </p:sp>
    </p:spTree>
    <p:extLst>
      <p:ext uri="{BB962C8B-B14F-4D97-AF65-F5344CB8AC3E}">
        <p14:creationId xmlns:p14="http://schemas.microsoft.com/office/powerpoint/2010/main" val="28045340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20ed6f18cfb_1_1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3" name="Google Shape;323;g20ed6f18cfb_1_18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4" name="Google Shape;324;g20ed6f18cfb_1_18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pPr marL="0" lvl="0" indent="0" algn="r" rtl="0">
                <a:spcBef>
                  <a:spcPts val="0"/>
                </a:spcBef>
                <a:spcAft>
                  <a:spcPts val="0"/>
                </a:spcAft>
                <a:buClr>
                  <a:srgbClr val="000000"/>
                </a:buClr>
                <a:buSzPts val="1200"/>
                <a:buFont typeface="Arial"/>
                <a:buNone/>
              </a:pPr>
              <a:t>22</a:t>
            </a:fld>
            <a:endParaRPr/>
          </a:p>
        </p:txBody>
      </p:sp>
    </p:spTree>
    <p:extLst>
      <p:ext uri="{BB962C8B-B14F-4D97-AF65-F5344CB8AC3E}">
        <p14:creationId xmlns:p14="http://schemas.microsoft.com/office/powerpoint/2010/main" val="27455312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20ed6f18cfb_1_1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0" name="Google Shape;340;g20ed6f18cfb_1_12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1" name="Google Shape;341;g20ed6f18cfb_1_12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23</a:t>
            </a:fld>
            <a:endParaRPr/>
          </a:p>
        </p:txBody>
      </p:sp>
    </p:spTree>
    <p:extLst>
      <p:ext uri="{BB962C8B-B14F-4D97-AF65-F5344CB8AC3E}">
        <p14:creationId xmlns:p14="http://schemas.microsoft.com/office/powerpoint/2010/main" val="25408653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20ed6f18cfb_1_1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3" name="Google Shape;323;g20ed6f18cfb_1_18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4" name="Google Shape;324;g20ed6f18cfb_1_18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pPr marL="0" lvl="0" indent="0" algn="r" rtl="0">
                <a:spcBef>
                  <a:spcPts val="0"/>
                </a:spcBef>
                <a:spcAft>
                  <a:spcPts val="0"/>
                </a:spcAft>
                <a:buClr>
                  <a:srgbClr val="000000"/>
                </a:buClr>
                <a:buSzPts val="1200"/>
                <a:buFont typeface="Arial"/>
                <a:buNone/>
              </a:pPr>
              <a:t>24</a:t>
            </a:fld>
            <a:endParaRPr/>
          </a:p>
        </p:txBody>
      </p:sp>
    </p:spTree>
    <p:extLst>
      <p:ext uri="{BB962C8B-B14F-4D97-AF65-F5344CB8AC3E}">
        <p14:creationId xmlns:p14="http://schemas.microsoft.com/office/powerpoint/2010/main" val="28015508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4" name="Google Shape;19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5630098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7" name="Google Shape;207;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847685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1" name="Google Shape;221;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119842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5" name="Google Shape;235;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203329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0" name="Google Shape;250;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482034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4" name="Google Shape;264;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91112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20ed6f18cfb_1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7" name="Google Shape;277;g20ed6f18cfb_1_6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8" name="Google Shape;278;g20ed6f18cfb_1_6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pPr marL="0" lvl="0" indent="0" algn="r" rtl="0">
                <a:spcBef>
                  <a:spcPts val="0"/>
                </a:spcBef>
                <a:spcAft>
                  <a:spcPts val="0"/>
                </a:spcAft>
                <a:buClr>
                  <a:srgbClr val="000000"/>
                </a:buClr>
                <a:buSzPts val="1200"/>
                <a:buFont typeface="Arial"/>
                <a:buNone/>
              </a:pPr>
              <a:t>9</a:t>
            </a:fld>
            <a:endParaRPr/>
          </a:p>
        </p:txBody>
      </p:sp>
    </p:spTree>
    <p:extLst>
      <p:ext uri="{BB962C8B-B14F-4D97-AF65-F5344CB8AC3E}">
        <p14:creationId xmlns:p14="http://schemas.microsoft.com/office/powerpoint/2010/main" val="16860336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
        <p:cNvGrpSpPr/>
        <p:nvPr/>
      </p:nvGrpSpPr>
      <p:grpSpPr>
        <a:xfrm>
          <a:off x="0" y="0"/>
          <a:ext cx="0" cy="0"/>
          <a:chOff x="0" y="0"/>
          <a:chExt cx="0" cy="0"/>
        </a:xfrm>
      </p:grpSpPr>
      <p:sp>
        <p:nvSpPr>
          <p:cNvPr id="18" name="Google Shape;18;p2"/>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smtClean="0"/>
              <a:t>13/06/23</a:t>
            </a:r>
            <a:endParaRPr/>
          </a:p>
        </p:txBody>
      </p:sp>
      <p:sp>
        <p:nvSpPr>
          <p:cNvPr id="19" name="Google Shape;19;p2"/>
          <p:cNvSpPr txBox="1">
            <a:spLocks noGrp="1"/>
          </p:cNvSpPr>
          <p:nvPr>
            <p:ph type="ftr" idx="11"/>
          </p:nvPr>
        </p:nvSpPr>
        <p:spPr>
          <a:xfrm>
            <a:off x="4038600" y="9563100"/>
            <a:ext cx="10515600" cy="4572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smtClean="0"/>
              <a:t>PROBABILITY/041 MATHEMATHICS/MADHANKUMAR A /MATHS/SNS ACADEMY</a:t>
            </a:r>
            <a:endParaRPr/>
          </a:p>
        </p:txBody>
      </p:sp>
      <p:sp>
        <p:nvSpPr>
          <p:cNvPr id="20" name="Google Shape;20;p2"/>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4"/>
        <p:cNvGrpSpPr/>
        <p:nvPr/>
      </p:nvGrpSpPr>
      <p:grpSpPr>
        <a:xfrm>
          <a:off x="0" y="0"/>
          <a:ext cx="0" cy="0"/>
          <a:chOff x="0" y="0"/>
          <a:chExt cx="0" cy="0"/>
        </a:xfrm>
      </p:grpSpPr>
      <p:sp>
        <p:nvSpPr>
          <p:cNvPr id="75" name="Google Shape;75;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1"/>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7" name="Google Shape;77;p11"/>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smtClean="0"/>
              <a:t>13/06/23</a:t>
            </a:r>
            <a:endParaRPr/>
          </a:p>
        </p:txBody>
      </p:sp>
      <p:sp>
        <p:nvSpPr>
          <p:cNvPr id="78" name="Google Shape;78;p11"/>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smtClean="0"/>
              <a:t>PROBABILITY/041 MATHEMATHICS/MADHANKUMAR A /MATHS/SNS ACADEMY</a:t>
            </a:r>
            <a:endParaRPr/>
          </a:p>
        </p:txBody>
      </p:sp>
      <p:sp>
        <p:nvSpPr>
          <p:cNvPr id="79" name="Google Shape;79;p11"/>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0"/>
        <p:cNvGrpSpPr/>
        <p:nvPr/>
      </p:nvGrpSpPr>
      <p:grpSpPr>
        <a:xfrm>
          <a:off x="0" y="0"/>
          <a:ext cx="0" cy="0"/>
          <a:chOff x="0" y="0"/>
          <a:chExt cx="0" cy="0"/>
        </a:xfrm>
      </p:grpSpPr>
      <p:sp>
        <p:nvSpPr>
          <p:cNvPr id="81" name="Google Shape;81;p12"/>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12"/>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3" name="Google Shape;83;p12"/>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smtClean="0"/>
              <a:t>13/06/23</a:t>
            </a:r>
            <a:endParaRPr/>
          </a:p>
        </p:txBody>
      </p:sp>
      <p:sp>
        <p:nvSpPr>
          <p:cNvPr id="84" name="Google Shape;84;p12"/>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smtClean="0"/>
              <a:t>PROBABILITY/041 MATHEMATHICS/MADHANKUMAR A /MATHS/SNS ACADEMY</a:t>
            </a:r>
            <a:endParaRPr/>
          </a:p>
        </p:txBody>
      </p:sp>
      <p:sp>
        <p:nvSpPr>
          <p:cNvPr id="85" name="Google Shape;85;p12"/>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4"/>
        <p:cNvGrpSpPr/>
        <p:nvPr/>
      </p:nvGrpSpPr>
      <p:grpSpPr>
        <a:xfrm>
          <a:off x="0" y="0"/>
          <a:ext cx="0" cy="0"/>
          <a:chOff x="0" y="0"/>
          <a:chExt cx="0" cy="0"/>
        </a:xfrm>
      </p:grpSpPr>
      <p:sp>
        <p:nvSpPr>
          <p:cNvPr id="95" name="Google Shape;95;p14"/>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smtClean="0"/>
              <a:t>13/06/23</a:t>
            </a:r>
            <a:endParaRPr/>
          </a:p>
        </p:txBody>
      </p:sp>
      <p:sp>
        <p:nvSpPr>
          <p:cNvPr id="96" name="Google Shape;96;p14"/>
          <p:cNvSpPr txBox="1">
            <a:spLocks noGrp="1"/>
          </p:cNvSpPr>
          <p:nvPr>
            <p:ph type="ftr" idx="11"/>
          </p:nvPr>
        </p:nvSpPr>
        <p:spPr>
          <a:xfrm>
            <a:off x="3124200" y="9639300"/>
            <a:ext cx="11811000" cy="381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smtClean="0"/>
              <a:t>PROBABILITY/041 MATHEMATHICS/MADHANKUMAR A /MATHS/SNS ACADEMY</a:t>
            </a:r>
            <a:endParaRPr/>
          </a:p>
        </p:txBody>
      </p:sp>
      <p:sp>
        <p:nvSpPr>
          <p:cNvPr id="97" name="Google Shape;97;p14"/>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ambria"/>
                <a:ea typeface="Cambria"/>
                <a:cs typeface="Cambria"/>
                <a:sym typeface="Cambria"/>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ambria"/>
                <a:ea typeface="Cambria"/>
                <a:cs typeface="Cambria"/>
                <a:sym typeface="Cambria"/>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ambria"/>
                <a:ea typeface="Cambria"/>
                <a:cs typeface="Cambria"/>
                <a:sym typeface="Cambria"/>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ambria"/>
                <a:ea typeface="Cambria"/>
                <a:cs typeface="Cambria"/>
                <a:sym typeface="Cambria"/>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ambria"/>
                <a:ea typeface="Cambria"/>
                <a:cs typeface="Cambria"/>
                <a:sym typeface="Cambria"/>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ambria"/>
                <a:ea typeface="Cambria"/>
                <a:cs typeface="Cambria"/>
                <a:sym typeface="Cambria"/>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ambria"/>
                <a:ea typeface="Cambria"/>
                <a:cs typeface="Cambria"/>
                <a:sym typeface="Cambria"/>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ambria"/>
                <a:ea typeface="Cambria"/>
                <a:cs typeface="Cambria"/>
                <a:sym typeface="Cambria"/>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ambria"/>
                <a:ea typeface="Cambria"/>
                <a:cs typeface="Cambria"/>
                <a:sym typeface="Cambria"/>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8"/>
        <p:cNvGrpSpPr/>
        <p:nvPr/>
      </p:nvGrpSpPr>
      <p:grpSpPr>
        <a:xfrm>
          <a:off x="0" y="0"/>
          <a:ext cx="0" cy="0"/>
          <a:chOff x="0" y="0"/>
          <a:chExt cx="0" cy="0"/>
        </a:xfrm>
      </p:grpSpPr>
      <p:sp>
        <p:nvSpPr>
          <p:cNvPr id="99" name="Google Shape;99;p15"/>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0" name="Google Shape;100;p1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101" name="Google Shape;101;p15"/>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smtClean="0"/>
              <a:t>13/06/23</a:t>
            </a:r>
            <a:endParaRPr/>
          </a:p>
        </p:txBody>
      </p:sp>
      <p:sp>
        <p:nvSpPr>
          <p:cNvPr id="102" name="Google Shape;102;p15"/>
          <p:cNvSpPr txBox="1">
            <a:spLocks noGrp="1"/>
          </p:cNvSpPr>
          <p:nvPr>
            <p:ph type="ftr" idx="11"/>
          </p:nvPr>
        </p:nvSpPr>
        <p:spPr>
          <a:xfrm>
            <a:off x="3352800" y="9639300"/>
            <a:ext cx="11430000" cy="381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smtClean="0"/>
              <a:t>PROBABILITY/041 MATHEMATHICS/MADHANKUMAR A /MATHS/SNS ACADEMY</a:t>
            </a:r>
            <a:endParaRPr/>
          </a:p>
        </p:txBody>
      </p:sp>
      <p:sp>
        <p:nvSpPr>
          <p:cNvPr id="103" name="Google Shape;103;p15"/>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ambria"/>
                <a:ea typeface="Cambria"/>
                <a:cs typeface="Cambria"/>
                <a:sym typeface="Cambria"/>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ambria"/>
                <a:ea typeface="Cambria"/>
                <a:cs typeface="Cambria"/>
                <a:sym typeface="Cambria"/>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ambria"/>
                <a:ea typeface="Cambria"/>
                <a:cs typeface="Cambria"/>
                <a:sym typeface="Cambria"/>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ambria"/>
                <a:ea typeface="Cambria"/>
                <a:cs typeface="Cambria"/>
                <a:sym typeface="Cambria"/>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ambria"/>
                <a:ea typeface="Cambria"/>
                <a:cs typeface="Cambria"/>
                <a:sym typeface="Cambria"/>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ambria"/>
                <a:ea typeface="Cambria"/>
                <a:cs typeface="Cambria"/>
                <a:sym typeface="Cambria"/>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ambria"/>
                <a:ea typeface="Cambria"/>
                <a:cs typeface="Cambria"/>
                <a:sym typeface="Cambria"/>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ambria"/>
                <a:ea typeface="Cambria"/>
                <a:cs typeface="Cambria"/>
                <a:sym typeface="Cambria"/>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ambria"/>
                <a:ea typeface="Cambria"/>
                <a:cs typeface="Cambria"/>
                <a:sym typeface="Cambria"/>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04"/>
        <p:cNvGrpSpPr/>
        <p:nvPr/>
      </p:nvGrpSpPr>
      <p:grpSpPr>
        <a:xfrm>
          <a:off x="0" y="0"/>
          <a:ext cx="0" cy="0"/>
          <a:chOff x="0" y="0"/>
          <a:chExt cx="0" cy="0"/>
        </a:xfrm>
      </p:grpSpPr>
      <p:sp>
        <p:nvSpPr>
          <p:cNvPr id="105" name="Google Shape;105;p1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6" name="Google Shape;106;p16"/>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07" name="Google Shape;107;p16"/>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smtClean="0"/>
              <a:t>13/06/23</a:t>
            </a:r>
            <a:endParaRPr/>
          </a:p>
        </p:txBody>
      </p:sp>
      <p:sp>
        <p:nvSpPr>
          <p:cNvPr id="108" name="Google Shape;108;p16"/>
          <p:cNvSpPr txBox="1">
            <a:spLocks noGrp="1"/>
          </p:cNvSpPr>
          <p:nvPr>
            <p:ph type="ftr" idx="11"/>
          </p:nvPr>
        </p:nvSpPr>
        <p:spPr>
          <a:xfrm>
            <a:off x="3352800" y="9639300"/>
            <a:ext cx="11430000" cy="381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smtClean="0"/>
              <a:t>PROBABILITY/041 MATHEMATHICS/MADHANKUMAR A /MATHS/SNS ACADEMY</a:t>
            </a:r>
            <a:endParaRPr/>
          </a:p>
        </p:txBody>
      </p:sp>
      <p:sp>
        <p:nvSpPr>
          <p:cNvPr id="109" name="Google Shape;109;p16"/>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ambria"/>
                <a:ea typeface="Cambria"/>
                <a:cs typeface="Cambria"/>
                <a:sym typeface="Cambria"/>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ambria"/>
                <a:ea typeface="Cambria"/>
                <a:cs typeface="Cambria"/>
                <a:sym typeface="Cambria"/>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ambria"/>
                <a:ea typeface="Cambria"/>
                <a:cs typeface="Cambria"/>
                <a:sym typeface="Cambria"/>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ambria"/>
                <a:ea typeface="Cambria"/>
                <a:cs typeface="Cambria"/>
                <a:sym typeface="Cambria"/>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ambria"/>
                <a:ea typeface="Cambria"/>
                <a:cs typeface="Cambria"/>
                <a:sym typeface="Cambria"/>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ambria"/>
                <a:ea typeface="Cambria"/>
                <a:cs typeface="Cambria"/>
                <a:sym typeface="Cambria"/>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ambria"/>
                <a:ea typeface="Cambria"/>
                <a:cs typeface="Cambria"/>
                <a:sym typeface="Cambria"/>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ambria"/>
                <a:ea typeface="Cambria"/>
                <a:cs typeface="Cambria"/>
                <a:sym typeface="Cambria"/>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ambria"/>
                <a:ea typeface="Cambria"/>
                <a:cs typeface="Cambria"/>
                <a:sym typeface="Cambria"/>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0"/>
        <p:cNvGrpSpPr/>
        <p:nvPr/>
      </p:nvGrpSpPr>
      <p:grpSpPr>
        <a:xfrm>
          <a:off x="0" y="0"/>
          <a:ext cx="0" cy="0"/>
          <a:chOff x="0" y="0"/>
          <a:chExt cx="0" cy="0"/>
        </a:xfrm>
      </p:grpSpPr>
      <p:sp>
        <p:nvSpPr>
          <p:cNvPr id="111" name="Google Shape;111;p17"/>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2" name="Google Shape;112;p17"/>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113" name="Google Shape;113;p17"/>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smtClean="0"/>
              <a:t>13/06/23</a:t>
            </a:r>
            <a:endParaRPr/>
          </a:p>
        </p:txBody>
      </p:sp>
      <p:sp>
        <p:nvSpPr>
          <p:cNvPr id="114" name="Google Shape;114;p17"/>
          <p:cNvSpPr txBox="1">
            <a:spLocks noGrp="1"/>
          </p:cNvSpPr>
          <p:nvPr>
            <p:ph type="ftr" idx="11"/>
          </p:nvPr>
        </p:nvSpPr>
        <p:spPr>
          <a:xfrm>
            <a:off x="3352800" y="9639300"/>
            <a:ext cx="11430000" cy="381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smtClean="0"/>
              <a:t>PROBABILITY/041 MATHEMATHICS/MADHANKUMAR A /MATHS/SNS ACADEMY</a:t>
            </a:r>
            <a:endParaRPr/>
          </a:p>
        </p:txBody>
      </p:sp>
      <p:sp>
        <p:nvSpPr>
          <p:cNvPr id="115" name="Google Shape;115;p17"/>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ambria"/>
                <a:ea typeface="Cambria"/>
                <a:cs typeface="Cambria"/>
                <a:sym typeface="Cambria"/>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ambria"/>
                <a:ea typeface="Cambria"/>
                <a:cs typeface="Cambria"/>
                <a:sym typeface="Cambria"/>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ambria"/>
                <a:ea typeface="Cambria"/>
                <a:cs typeface="Cambria"/>
                <a:sym typeface="Cambria"/>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ambria"/>
                <a:ea typeface="Cambria"/>
                <a:cs typeface="Cambria"/>
                <a:sym typeface="Cambria"/>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ambria"/>
                <a:ea typeface="Cambria"/>
                <a:cs typeface="Cambria"/>
                <a:sym typeface="Cambria"/>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ambria"/>
                <a:ea typeface="Cambria"/>
                <a:cs typeface="Cambria"/>
                <a:sym typeface="Cambria"/>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ambria"/>
                <a:ea typeface="Cambria"/>
                <a:cs typeface="Cambria"/>
                <a:sym typeface="Cambria"/>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ambria"/>
                <a:ea typeface="Cambria"/>
                <a:cs typeface="Cambria"/>
                <a:sym typeface="Cambria"/>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ambria"/>
                <a:ea typeface="Cambria"/>
                <a:cs typeface="Cambria"/>
                <a:sym typeface="Cambria"/>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16"/>
        <p:cNvGrpSpPr/>
        <p:nvPr/>
      </p:nvGrpSpPr>
      <p:grpSpPr>
        <a:xfrm>
          <a:off x="0" y="0"/>
          <a:ext cx="0" cy="0"/>
          <a:chOff x="0" y="0"/>
          <a:chExt cx="0" cy="0"/>
        </a:xfrm>
      </p:grpSpPr>
      <p:sp>
        <p:nvSpPr>
          <p:cNvPr id="117" name="Google Shape;117;p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8" name="Google Shape;118;p18"/>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119" name="Google Shape;119;p18"/>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120" name="Google Shape;120;p18"/>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smtClean="0"/>
              <a:t>13/06/23</a:t>
            </a:r>
            <a:endParaRPr/>
          </a:p>
        </p:txBody>
      </p:sp>
      <p:sp>
        <p:nvSpPr>
          <p:cNvPr id="121" name="Google Shape;121;p18"/>
          <p:cNvSpPr txBox="1">
            <a:spLocks noGrp="1"/>
          </p:cNvSpPr>
          <p:nvPr>
            <p:ph type="ftr" idx="11"/>
          </p:nvPr>
        </p:nvSpPr>
        <p:spPr>
          <a:xfrm>
            <a:off x="3352800" y="9639300"/>
            <a:ext cx="11430000" cy="381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smtClean="0"/>
              <a:t>PROBABILITY/041 MATHEMATHICS/MADHANKUMAR A /MATHS/SNS ACADEMY</a:t>
            </a:r>
            <a:endParaRPr/>
          </a:p>
        </p:txBody>
      </p:sp>
      <p:sp>
        <p:nvSpPr>
          <p:cNvPr id="122" name="Google Shape;122;p18"/>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ambria"/>
                <a:ea typeface="Cambria"/>
                <a:cs typeface="Cambria"/>
                <a:sym typeface="Cambria"/>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ambria"/>
                <a:ea typeface="Cambria"/>
                <a:cs typeface="Cambria"/>
                <a:sym typeface="Cambria"/>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ambria"/>
                <a:ea typeface="Cambria"/>
                <a:cs typeface="Cambria"/>
                <a:sym typeface="Cambria"/>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ambria"/>
                <a:ea typeface="Cambria"/>
                <a:cs typeface="Cambria"/>
                <a:sym typeface="Cambria"/>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ambria"/>
                <a:ea typeface="Cambria"/>
                <a:cs typeface="Cambria"/>
                <a:sym typeface="Cambria"/>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ambria"/>
                <a:ea typeface="Cambria"/>
                <a:cs typeface="Cambria"/>
                <a:sym typeface="Cambria"/>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ambria"/>
                <a:ea typeface="Cambria"/>
                <a:cs typeface="Cambria"/>
                <a:sym typeface="Cambria"/>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ambria"/>
                <a:ea typeface="Cambria"/>
                <a:cs typeface="Cambria"/>
                <a:sym typeface="Cambria"/>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ambria"/>
                <a:ea typeface="Cambria"/>
                <a:cs typeface="Cambria"/>
                <a:sym typeface="Cambria"/>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23"/>
        <p:cNvGrpSpPr/>
        <p:nvPr/>
      </p:nvGrpSpPr>
      <p:grpSpPr>
        <a:xfrm>
          <a:off x="0" y="0"/>
          <a:ext cx="0" cy="0"/>
          <a:chOff x="0" y="0"/>
          <a:chExt cx="0" cy="0"/>
        </a:xfrm>
      </p:grpSpPr>
      <p:sp>
        <p:nvSpPr>
          <p:cNvPr id="124" name="Google Shape;124;p1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5" name="Google Shape;125;p19"/>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126" name="Google Shape;126;p19"/>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127" name="Google Shape;127;p19"/>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128" name="Google Shape;128;p19"/>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129" name="Google Shape;129;p19"/>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smtClean="0"/>
              <a:t>13/06/23</a:t>
            </a:r>
            <a:endParaRPr/>
          </a:p>
        </p:txBody>
      </p:sp>
      <p:sp>
        <p:nvSpPr>
          <p:cNvPr id="130" name="Google Shape;130;p19"/>
          <p:cNvSpPr txBox="1">
            <a:spLocks noGrp="1"/>
          </p:cNvSpPr>
          <p:nvPr>
            <p:ph type="ftr" idx="11"/>
          </p:nvPr>
        </p:nvSpPr>
        <p:spPr>
          <a:xfrm>
            <a:off x="3352800" y="9639300"/>
            <a:ext cx="11430000" cy="381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smtClean="0"/>
              <a:t>PROBABILITY/041 MATHEMATHICS/MADHANKUMAR A /MATHS/SNS ACADEMY</a:t>
            </a:r>
            <a:endParaRPr/>
          </a:p>
        </p:txBody>
      </p:sp>
      <p:sp>
        <p:nvSpPr>
          <p:cNvPr id="131" name="Google Shape;131;p19"/>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ambria"/>
                <a:ea typeface="Cambria"/>
                <a:cs typeface="Cambria"/>
                <a:sym typeface="Cambria"/>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ambria"/>
                <a:ea typeface="Cambria"/>
                <a:cs typeface="Cambria"/>
                <a:sym typeface="Cambria"/>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ambria"/>
                <a:ea typeface="Cambria"/>
                <a:cs typeface="Cambria"/>
                <a:sym typeface="Cambria"/>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ambria"/>
                <a:ea typeface="Cambria"/>
                <a:cs typeface="Cambria"/>
                <a:sym typeface="Cambria"/>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ambria"/>
                <a:ea typeface="Cambria"/>
                <a:cs typeface="Cambria"/>
                <a:sym typeface="Cambria"/>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ambria"/>
                <a:ea typeface="Cambria"/>
                <a:cs typeface="Cambria"/>
                <a:sym typeface="Cambria"/>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ambria"/>
                <a:ea typeface="Cambria"/>
                <a:cs typeface="Cambria"/>
                <a:sym typeface="Cambria"/>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ambria"/>
                <a:ea typeface="Cambria"/>
                <a:cs typeface="Cambria"/>
                <a:sym typeface="Cambria"/>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ambria"/>
                <a:ea typeface="Cambria"/>
                <a:cs typeface="Cambria"/>
                <a:sym typeface="Cambria"/>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32"/>
        <p:cNvGrpSpPr/>
        <p:nvPr/>
      </p:nvGrpSpPr>
      <p:grpSpPr>
        <a:xfrm>
          <a:off x="0" y="0"/>
          <a:ext cx="0" cy="0"/>
          <a:chOff x="0" y="0"/>
          <a:chExt cx="0" cy="0"/>
        </a:xfrm>
      </p:grpSpPr>
      <p:sp>
        <p:nvSpPr>
          <p:cNvPr id="133" name="Google Shape;133;p2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4" name="Google Shape;134;p20"/>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smtClean="0"/>
              <a:t>13/06/23</a:t>
            </a:r>
            <a:endParaRPr/>
          </a:p>
        </p:txBody>
      </p:sp>
      <p:sp>
        <p:nvSpPr>
          <p:cNvPr id="135" name="Google Shape;135;p20"/>
          <p:cNvSpPr txBox="1">
            <a:spLocks noGrp="1"/>
          </p:cNvSpPr>
          <p:nvPr>
            <p:ph type="ftr" idx="11"/>
          </p:nvPr>
        </p:nvSpPr>
        <p:spPr>
          <a:xfrm>
            <a:off x="3352800" y="9639300"/>
            <a:ext cx="11430000" cy="381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smtClean="0"/>
              <a:t>PROBABILITY/041 MATHEMATHICS/MADHANKUMAR A /MATHS/SNS ACADEMY</a:t>
            </a:r>
            <a:endParaRPr/>
          </a:p>
        </p:txBody>
      </p:sp>
      <p:sp>
        <p:nvSpPr>
          <p:cNvPr id="136" name="Google Shape;136;p20"/>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ambria"/>
                <a:ea typeface="Cambria"/>
                <a:cs typeface="Cambria"/>
                <a:sym typeface="Cambria"/>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ambria"/>
                <a:ea typeface="Cambria"/>
                <a:cs typeface="Cambria"/>
                <a:sym typeface="Cambria"/>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ambria"/>
                <a:ea typeface="Cambria"/>
                <a:cs typeface="Cambria"/>
                <a:sym typeface="Cambria"/>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ambria"/>
                <a:ea typeface="Cambria"/>
                <a:cs typeface="Cambria"/>
                <a:sym typeface="Cambria"/>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ambria"/>
                <a:ea typeface="Cambria"/>
                <a:cs typeface="Cambria"/>
                <a:sym typeface="Cambria"/>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ambria"/>
                <a:ea typeface="Cambria"/>
                <a:cs typeface="Cambria"/>
                <a:sym typeface="Cambria"/>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ambria"/>
                <a:ea typeface="Cambria"/>
                <a:cs typeface="Cambria"/>
                <a:sym typeface="Cambria"/>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ambria"/>
                <a:ea typeface="Cambria"/>
                <a:cs typeface="Cambria"/>
                <a:sym typeface="Cambria"/>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ambria"/>
                <a:ea typeface="Cambria"/>
                <a:cs typeface="Cambria"/>
                <a:sym typeface="Cambria"/>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37"/>
        <p:cNvGrpSpPr/>
        <p:nvPr/>
      </p:nvGrpSpPr>
      <p:grpSpPr>
        <a:xfrm>
          <a:off x="0" y="0"/>
          <a:ext cx="0" cy="0"/>
          <a:chOff x="0" y="0"/>
          <a:chExt cx="0" cy="0"/>
        </a:xfrm>
      </p:grpSpPr>
      <p:sp>
        <p:nvSpPr>
          <p:cNvPr id="138" name="Google Shape;138;p21"/>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9" name="Google Shape;139;p21"/>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140" name="Google Shape;140;p21"/>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141" name="Google Shape;141;p21"/>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smtClean="0"/>
              <a:t>13/06/23</a:t>
            </a:r>
            <a:endParaRPr/>
          </a:p>
        </p:txBody>
      </p:sp>
      <p:sp>
        <p:nvSpPr>
          <p:cNvPr id="142" name="Google Shape;142;p21"/>
          <p:cNvSpPr txBox="1">
            <a:spLocks noGrp="1"/>
          </p:cNvSpPr>
          <p:nvPr>
            <p:ph type="ftr" idx="11"/>
          </p:nvPr>
        </p:nvSpPr>
        <p:spPr>
          <a:xfrm>
            <a:off x="3352800" y="9639300"/>
            <a:ext cx="11430000" cy="381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smtClean="0"/>
              <a:t>PROBABILITY/041 MATHEMATHICS/MADHANKUMAR A /MATHS/SNS ACADEMY</a:t>
            </a:r>
            <a:endParaRPr/>
          </a:p>
        </p:txBody>
      </p:sp>
      <p:sp>
        <p:nvSpPr>
          <p:cNvPr id="143" name="Google Shape;143;p21"/>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ambria"/>
                <a:ea typeface="Cambria"/>
                <a:cs typeface="Cambria"/>
                <a:sym typeface="Cambria"/>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ambria"/>
                <a:ea typeface="Cambria"/>
                <a:cs typeface="Cambria"/>
                <a:sym typeface="Cambria"/>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ambria"/>
                <a:ea typeface="Cambria"/>
                <a:cs typeface="Cambria"/>
                <a:sym typeface="Cambria"/>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ambria"/>
                <a:ea typeface="Cambria"/>
                <a:cs typeface="Cambria"/>
                <a:sym typeface="Cambria"/>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ambria"/>
                <a:ea typeface="Cambria"/>
                <a:cs typeface="Cambria"/>
                <a:sym typeface="Cambria"/>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ambria"/>
                <a:ea typeface="Cambria"/>
                <a:cs typeface="Cambria"/>
                <a:sym typeface="Cambria"/>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ambria"/>
                <a:ea typeface="Cambria"/>
                <a:cs typeface="Cambria"/>
                <a:sym typeface="Cambria"/>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ambria"/>
                <a:ea typeface="Cambria"/>
                <a:cs typeface="Cambria"/>
                <a:sym typeface="Cambria"/>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ambria"/>
                <a:ea typeface="Cambria"/>
                <a:cs typeface="Cambria"/>
                <a:sym typeface="Cambria"/>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1"/>
        <p:cNvGrpSpPr/>
        <p:nvPr/>
      </p:nvGrpSpPr>
      <p:grpSpPr>
        <a:xfrm>
          <a:off x="0" y="0"/>
          <a:ext cx="0" cy="0"/>
          <a:chOff x="0" y="0"/>
          <a:chExt cx="0" cy="0"/>
        </a:xfrm>
      </p:grpSpPr>
      <p:sp>
        <p:nvSpPr>
          <p:cNvPr id="22" name="Google Shape;22;p3"/>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24" name="Google Shape;24;p3"/>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smtClean="0"/>
              <a:t>13/06/23</a:t>
            </a:r>
            <a:endParaRPr/>
          </a:p>
        </p:txBody>
      </p:sp>
      <p:sp>
        <p:nvSpPr>
          <p:cNvPr id="25" name="Google Shape;25;p3"/>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smtClean="0"/>
              <a:t>PROBABILITY/041 MATHEMATHICS/MADHANKUMAR A /MATHS/SNS ACADEMY</a:t>
            </a:r>
            <a:endParaRPr/>
          </a:p>
        </p:txBody>
      </p:sp>
      <p:sp>
        <p:nvSpPr>
          <p:cNvPr id="26" name="Google Shape;26;p3"/>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44"/>
        <p:cNvGrpSpPr/>
        <p:nvPr/>
      </p:nvGrpSpPr>
      <p:grpSpPr>
        <a:xfrm>
          <a:off x="0" y="0"/>
          <a:ext cx="0" cy="0"/>
          <a:chOff x="0" y="0"/>
          <a:chExt cx="0" cy="0"/>
        </a:xfrm>
      </p:grpSpPr>
      <p:sp>
        <p:nvSpPr>
          <p:cNvPr id="145" name="Google Shape;145;p22"/>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6" name="Google Shape;146;p22"/>
          <p:cNvSpPr>
            <a:spLocks noGrp="1"/>
          </p:cNvSpPr>
          <p:nvPr>
            <p:ph type="pic" idx="2"/>
          </p:nvPr>
        </p:nvSpPr>
        <p:spPr>
          <a:xfrm>
            <a:off x="1792288" y="612775"/>
            <a:ext cx="5486400" cy="4114800"/>
          </a:xfrm>
          <a:prstGeom prst="rect">
            <a:avLst/>
          </a:prstGeom>
          <a:noFill/>
          <a:ln>
            <a:noFill/>
          </a:ln>
        </p:spPr>
      </p:sp>
      <p:sp>
        <p:nvSpPr>
          <p:cNvPr id="147" name="Google Shape;147;p22"/>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148" name="Google Shape;148;p22"/>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smtClean="0"/>
              <a:t>13/06/23</a:t>
            </a:r>
            <a:endParaRPr/>
          </a:p>
        </p:txBody>
      </p:sp>
      <p:sp>
        <p:nvSpPr>
          <p:cNvPr id="149" name="Google Shape;149;p22"/>
          <p:cNvSpPr txBox="1">
            <a:spLocks noGrp="1"/>
          </p:cNvSpPr>
          <p:nvPr>
            <p:ph type="ftr" idx="11"/>
          </p:nvPr>
        </p:nvSpPr>
        <p:spPr>
          <a:xfrm>
            <a:off x="3352800" y="9639300"/>
            <a:ext cx="11430000" cy="381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smtClean="0"/>
              <a:t>PROBABILITY/041 MATHEMATHICS/MADHANKUMAR A /MATHS/SNS ACADEMY</a:t>
            </a:r>
            <a:endParaRPr/>
          </a:p>
        </p:txBody>
      </p:sp>
      <p:sp>
        <p:nvSpPr>
          <p:cNvPr id="150" name="Google Shape;150;p22"/>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ambria"/>
                <a:ea typeface="Cambria"/>
                <a:cs typeface="Cambria"/>
                <a:sym typeface="Cambria"/>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ambria"/>
                <a:ea typeface="Cambria"/>
                <a:cs typeface="Cambria"/>
                <a:sym typeface="Cambria"/>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ambria"/>
                <a:ea typeface="Cambria"/>
                <a:cs typeface="Cambria"/>
                <a:sym typeface="Cambria"/>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ambria"/>
                <a:ea typeface="Cambria"/>
                <a:cs typeface="Cambria"/>
                <a:sym typeface="Cambria"/>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ambria"/>
                <a:ea typeface="Cambria"/>
                <a:cs typeface="Cambria"/>
                <a:sym typeface="Cambria"/>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ambria"/>
                <a:ea typeface="Cambria"/>
                <a:cs typeface="Cambria"/>
                <a:sym typeface="Cambria"/>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ambria"/>
                <a:ea typeface="Cambria"/>
                <a:cs typeface="Cambria"/>
                <a:sym typeface="Cambria"/>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ambria"/>
                <a:ea typeface="Cambria"/>
                <a:cs typeface="Cambria"/>
                <a:sym typeface="Cambria"/>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ambria"/>
                <a:ea typeface="Cambria"/>
                <a:cs typeface="Cambria"/>
                <a:sym typeface="Cambria"/>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51"/>
        <p:cNvGrpSpPr/>
        <p:nvPr/>
      </p:nvGrpSpPr>
      <p:grpSpPr>
        <a:xfrm>
          <a:off x="0" y="0"/>
          <a:ext cx="0" cy="0"/>
          <a:chOff x="0" y="0"/>
          <a:chExt cx="0" cy="0"/>
        </a:xfrm>
      </p:grpSpPr>
      <p:sp>
        <p:nvSpPr>
          <p:cNvPr id="152" name="Google Shape;152;p2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3" name="Google Shape;153;p23"/>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54" name="Google Shape;154;p23"/>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smtClean="0"/>
              <a:t>13/06/23</a:t>
            </a:r>
            <a:endParaRPr/>
          </a:p>
        </p:txBody>
      </p:sp>
      <p:sp>
        <p:nvSpPr>
          <p:cNvPr id="155" name="Google Shape;155;p23"/>
          <p:cNvSpPr txBox="1">
            <a:spLocks noGrp="1"/>
          </p:cNvSpPr>
          <p:nvPr>
            <p:ph type="ftr" idx="11"/>
          </p:nvPr>
        </p:nvSpPr>
        <p:spPr>
          <a:xfrm>
            <a:off x="3352800" y="9639300"/>
            <a:ext cx="11430000" cy="381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smtClean="0"/>
              <a:t>PROBABILITY/041 MATHEMATHICS/MADHANKUMAR A /MATHS/SNS ACADEMY</a:t>
            </a:r>
            <a:endParaRPr/>
          </a:p>
        </p:txBody>
      </p:sp>
      <p:sp>
        <p:nvSpPr>
          <p:cNvPr id="156" name="Google Shape;156;p23"/>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ambria"/>
                <a:ea typeface="Cambria"/>
                <a:cs typeface="Cambria"/>
                <a:sym typeface="Cambria"/>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ambria"/>
                <a:ea typeface="Cambria"/>
                <a:cs typeface="Cambria"/>
                <a:sym typeface="Cambria"/>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ambria"/>
                <a:ea typeface="Cambria"/>
                <a:cs typeface="Cambria"/>
                <a:sym typeface="Cambria"/>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ambria"/>
                <a:ea typeface="Cambria"/>
                <a:cs typeface="Cambria"/>
                <a:sym typeface="Cambria"/>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ambria"/>
                <a:ea typeface="Cambria"/>
                <a:cs typeface="Cambria"/>
                <a:sym typeface="Cambria"/>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ambria"/>
                <a:ea typeface="Cambria"/>
                <a:cs typeface="Cambria"/>
                <a:sym typeface="Cambria"/>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ambria"/>
                <a:ea typeface="Cambria"/>
                <a:cs typeface="Cambria"/>
                <a:sym typeface="Cambria"/>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ambria"/>
                <a:ea typeface="Cambria"/>
                <a:cs typeface="Cambria"/>
                <a:sym typeface="Cambria"/>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ambria"/>
                <a:ea typeface="Cambria"/>
                <a:cs typeface="Cambria"/>
                <a:sym typeface="Cambria"/>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57"/>
        <p:cNvGrpSpPr/>
        <p:nvPr/>
      </p:nvGrpSpPr>
      <p:grpSpPr>
        <a:xfrm>
          <a:off x="0" y="0"/>
          <a:ext cx="0" cy="0"/>
          <a:chOff x="0" y="0"/>
          <a:chExt cx="0" cy="0"/>
        </a:xfrm>
      </p:grpSpPr>
      <p:sp>
        <p:nvSpPr>
          <p:cNvPr id="158" name="Google Shape;158;p24"/>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9" name="Google Shape;159;p24"/>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60" name="Google Shape;160;p24"/>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smtClean="0"/>
              <a:t>13/06/23</a:t>
            </a:r>
            <a:endParaRPr/>
          </a:p>
        </p:txBody>
      </p:sp>
      <p:sp>
        <p:nvSpPr>
          <p:cNvPr id="161" name="Google Shape;161;p24"/>
          <p:cNvSpPr txBox="1">
            <a:spLocks noGrp="1"/>
          </p:cNvSpPr>
          <p:nvPr>
            <p:ph type="ftr" idx="11"/>
          </p:nvPr>
        </p:nvSpPr>
        <p:spPr>
          <a:xfrm>
            <a:off x="3352800" y="9639300"/>
            <a:ext cx="11430000" cy="381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smtClean="0"/>
              <a:t>PROBABILITY/041 MATHEMATHICS/MADHANKUMAR A /MATHS/SNS ACADEMY</a:t>
            </a:r>
            <a:endParaRPr/>
          </a:p>
        </p:txBody>
      </p:sp>
      <p:sp>
        <p:nvSpPr>
          <p:cNvPr id="162" name="Google Shape;162;p24"/>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ambria"/>
                <a:ea typeface="Cambria"/>
                <a:cs typeface="Cambria"/>
                <a:sym typeface="Cambria"/>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ambria"/>
                <a:ea typeface="Cambria"/>
                <a:cs typeface="Cambria"/>
                <a:sym typeface="Cambria"/>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ambria"/>
                <a:ea typeface="Cambria"/>
                <a:cs typeface="Cambria"/>
                <a:sym typeface="Cambria"/>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ambria"/>
                <a:ea typeface="Cambria"/>
                <a:cs typeface="Cambria"/>
                <a:sym typeface="Cambria"/>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ambria"/>
                <a:ea typeface="Cambria"/>
                <a:cs typeface="Cambria"/>
                <a:sym typeface="Cambria"/>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ambria"/>
                <a:ea typeface="Cambria"/>
                <a:cs typeface="Cambria"/>
                <a:sym typeface="Cambria"/>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ambria"/>
                <a:ea typeface="Cambria"/>
                <a:cs typeface="Cambria"/>
                <a:sym typeface="Cambria"/>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ambria"/>
                <a:ea typeface="Cambria"/>
                <a:cs typeface="Cambria"/>
                <a:sym typeface="Cambria"/>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ambria"/>
                <a:ea typeface="Cambria"/>
                <a:cs typeface="Cambria"/>
                <a:sym typeface="Cambria"/>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0" name="Google Shape;30;p4"/>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smtClean="0"/>
              <a:t>13/06/23</a:t>
            </a:r>
            <a:endParaRPr/>
          </a:p>
        </p:txBody>
      </p:sp>
      <p:sp>
        <p:nvSpPr>
          <p:cNvPr id="31" name="Google Shape;31;p4"/>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smtClean="0"/>
              <a:t>PROBABILITY/041 MATHEMATHICS/MADHANKUMAR A /MATHS/SNS ACADEMY</a:t>
            </a:r>
            <a:endParaRPr/>
          </a:p>
        </p:txBody>
      </p:sp>
      <p:sp>
        <p:nvSpPr>
          <p:cNvPr id="32" name="Google Shape;32;p4"/>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36" name="Google Shape;36;p5"/>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smtClean="0"/>
              <a:t>13/06/23</a:t>
            </a:r>
            <a:endParaRPr/>
          </a:p>
        </p:txBody>
      </p:sp>
      <p:sp>
        <p:nvSpPr>
          <p:cNvPr id="37" name="Google Shape;37;p5"/>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smtClean="0"/>
              <a:t>PROBABILITY/041 MATHEMATHICS/MADHANKUMAR A /MATHS/SNS ACADEMY</a:t>
            </a:r>
            <a:endParaRPr/>
          </a:p>
        </p:txBody>
      </p:sp>
      <p:sp>
        <p:nvSpPr>
          <p:cNvPr id="38" name="Google Shape;38;p5"/>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9"/>
        <p:cNvGrpSpPr/>
        <p:nvPr/>
      </p:nvGrpSpPr>
      <p:grpSpPr>
        <a:xfrm>
          <a:off x="0" y="0"/>
          <a:ext cx="0" cy="0"/>
          <a:chOff x="0" y="0"/>
          <a:chExt cx="0" cy="0"/>
        </a:xfrm>
      </p:grpSpPr>
      <p:sp>
        <p:nvSpPr>
          <p:cNvPr id="40" name="Google Shape;40;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6"/>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2" name="Google Shape;42;p6"/>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3" name="Google Shape;43;p6"/>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smtClean="0"/>
              <a:t>13/06/23</a:t>
            </a:r>
            <a:endParaRPr/>
          </a:p>
        </p:txBody>
      </p:sp>
      <p:sp>
        <p:nvSpPr>
          <p:cNvPr id="44" name="Google Shape;44;p6"/>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smtClean="0"/>
              <a:t>PROBABILITY/041 MATHEMATHICS/MADHANKUMAR A /MATHS/SNS ACADEMY</a:t>
            </a:r>
            <a:endParaRPr/>
          </a:p>
        </p:txBody>
      </p:sp>
      <p:sp>
        <p:nvSpPr>
          <p:cNvPr id="45" name="Google Shape;45;p6"/>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6"/>
        <p:cNvGrpSpPr/>
        <p:nvPr/>
      </p:nvGrpSpPr>
      <p:grpSpPr>
        <a:xfrm>
          <a:off x="0" y="0"/>
          <a:ext cx="0" cy="0"/>
          <a:chOff x="0" y="0"/>
          <a:chExt cx="0" cy="0"/>
        </a:xfrm>
      </p:grpSpPr>
      <p:sp>
        <p:nvSpPr>
          <p:cNvPr id="47" name="Google Shape;47;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7"/>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9" name="Google Shape;49;p7"/>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50" name="Google Shape;50;p7"/>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51" name="Google Shape;51;p7"/>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52" name="Google Shape;52;p7"/>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smtClean="0"/>
              <a:t>13/06/23</a:t>
            </a:r>
            <a:endParaRPr/>
          </a:p>
        </p:txBody>
      </p:sp>
      <p:sp>
        <p:nvSpPr>
          <p:cNvPr id="53" name="Google Shape;53;p7"/>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smtClean="0"/>
              <a:t>PROBABILITY/041 MATHEMATHICS/MADHANKUMAR A /MATHS/SNS ACADEMY</a:t>
            </a:r>
            <a:endParaRPr/>
          </a:p>
        </p:txBody>
      </p:sp>
      <p:sp>
        <p:nvSpPr>
          <p:cNvPr id="54" name="Google Shape;54;p7"/>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5"/>
        <p:cNvGrpSpPr/>
        <p:nvPr/>
      </p:nvGrpSpPr>
      <p:grpSpPr>
        <a:xfrm>
          <a:off x="0" y="0"/>
          <a:ext cx="0" cy="0"/>
          <a:chOff x="0" y="0"/>
          <a:chExt cx="0" cy="0"/>
        </a:xfrm>
      </p:grpSpPr>
      <p:sp>
        <p:nvSpPr>
          <p:cNvPr id="56" name="Google Shape;56;p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8"/>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smtClean="0"/>
              <a:t>13/06/23</a:t>
            </a:r>
            <a:endParaRPr/>
          </a:p>
        </p:txBody>
      </p:sp>
      <p:sp>
        <p:nvSpPr>
          <p:cNvPr id="58" name="Google Shape;58;p8"/>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smtClean="0"/>
              <a:t>PROBABILITY/041 MATHEMATHICS/MADHANKUMAR A /MATHS/SNS ACADEMY</a:t>
            </a:r>
            <a:endParaRPr/>
          </a:p>
        </p:txBody>
      </p:sp>
      <p:sp>
        <p:nvSpPr>
          <p:cNvPr id="59" name="Google Shape;59;p8"/>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0"/>
        <p:cNvGrpSpPr/>
        <p:nvPr/>
      </p:nvGrpSpPr>
      <p:grpSpPr>
        <a:xfrm>
          <a:off x="0" y="0"/>
          <a:ext cx="0" cy="0"/>
          <a:chOff x="0" y="0"/>
          <a:chExt cx="0" cy="0"/>
        </a:xfrm>
      </p:grpSpPr>
      <p:sp>
        <p:nvSpPr>
          <p:cNvPr id="61" name="Google Shape;61;p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63" name="Google Shape;63;p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4" name="Google Shape;64;p9"/>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smtClean="0"/>
              <a:t>13/06/23</a:t>
            </a:r>
            <a:endParaRPr/>
          </a:p>
        </p:txBody>
      </p:sp>
      <p:sp>
        <p:nvSpPr>
          <p:cNvPr id="65" name="Google Shape;65;p9"/>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smtClean="0"/>
              <a:t>PROBABILITY/041 MATHEMATHICS/MADHANKUMAR A /MATHS/SNS ACADEMY</a:t>
            </a:r>
            <a:endParaRPr/>
          </a:p>
        </p:txBody>
      </p:sp>
      <p:sp>
        <p:nvSpPr>
          <p:cNvPr id="66" name="Google Shape;66;p9"/>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7"/>
        <p:cNvGrpSpPr/>
        <p:nvPr/>
      </p:nvGrpSpPr>
      <p:grpSpPr>
        <a:xfrm>
          <a:off x="0" y="0"/>
          <a:ext cx="0" cy="0"/>
          <a:chOff x="0" y="0"/>
          <a:chExt cx="0" cy="0"/>
        </a:xfrm>
      </p:grpSpPr>
      <p:sp>
        <p:nvSpPr>
          <p:cNvPr id="68" name="Google Shape;68;p1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10"/>
          <p:cNvSpPr>
            <a:spLocks noGrp="1"/>
          </p:cNvSpPr>
          <p:nvPr>
            <p:ph type="pic" idx="2"/>
          </p:nvPr>
        </p:nvSpPr>
        <p:spPr>
          <a:xfrm>
            <a:off x="1792288" y="612775"/>
            <a:ext cx="5486400" cy="4114800"/>
          </a:xfrm>
          <a:prstGeom prst="rect">
            <a:avLst/>
          </a:prstGeom>
          <a:noFill/>
          <a:ln>
            <a:noFill/>
          </a:ln>
        </p:spPr>
      </p:sp>
      <p:sp>
        <p:nvSpPr>
          <p:cNvPr id="70" name="Google Shape;70;p1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71" name="Google Shape;71;p10"/>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smtClean="0"/>
              <a:t>13/06/23</a:t>
            </a:r>
            <a:endParaRPr/>
          </a:p>
        </p:txBody>
      </p:sp>
      <p:sp>
        <p:nvSpPr>
          <p:cNvPr id="72" name="Google Shape;72;p10"/>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smtClean="0"/>
              <a:t>PROBABILITY/041 MATHEMATHICS/MADHANKUMAR A /MATHS/SNS ACADEMY</a:t>
            </a:r>
            <a:endParaRPr/>
          </a:p>
        </p:txBody>
      </p:sp>
      <p:sp>
        <p:nvSpPr>
          <p:cNvPr id="73" name="Google Shape;73;p10"/>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r>
              <a:rPr lang="en-US" smtClean="0"/>
              <a:t>13/06/23</a:t>
            </a:r>
            <a:endParaRPr/>
          </a:p>
        </p:txBody>
      </p:sp>
      <p:sp>
        <p:nvSpPr>
          <p:cNvPr id="13" name="Google Shape;13;p1"/>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r>
              <a:rPr lang="en-US" smtClean="0"/>
              <a:t>PROBABILITY/041 MATHEMATHICS/MADHANKUMAR A /MATHS/SNS ACADEMY</a:t>
            </a:r>
            <a:endParaRPr/>
          </a:p>
        </p:txBody>
      </p:sp>
      <p:sp>
        <p:nvSpPr>
          <p:cNvPr id="14" name="Google Shape;14;p1"/>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pic>
        <p:nvPicPr>
          <p:cNvPr id="15" name="Google Shape;15;p1"/>
          <p:cNvPicPr preferRelativeResize="0"/>
          <p:nvPr/>
        </p:nvPicPr>
        <p:blipFill rotWithShape="1">
          <a:blip r:embed="rId13">
            <a:alphaModFix/>
          </a:blip>
          <a:srcRect/>
          <a:stretch/>
        </p:blipFill>
        <p:spPr>
          <a:xfrm>
            <a:off x="15851544" y="354999"/>
            <a:ext cx="2148469" cy="1298612"/>
          </a:xfrm>
          <a:prstGeom prst="rect">
            <a:avLst/>
          </a:prstGeom>
          <a:noFill/>
          <a:ln>
            <a:noFill/>
          </a:ln>
        </p:spPr>
      </p:pic>
      <p:pic>
        <p:nvPicPr>
          <p:cNvPr id="16" name="Google Shape;16;p1"/>
          <p:cNvPicPr preferRelativeResize="0"/>
          <p:nvPr/>
        </p:nvPicPr>
        <p:blipFill rotWithShape="1">
          <a:blip r:embed="rId14">
            <a:alphaModFix/>
          </a:blip>
          <a:srcRect/>
          <a:stretch/>
        </p:blipFill>
        <p:spPr>
          <a:xfrm>
            <a:off x="241298" y="223009"/>
            <a:ext cx="1308102" cy="137089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6"/>
        <p:cNvGrpSpPr/>
        <p:nvPr/>
      </p:nvGrpSpPr>
      <p:grpSpPr>
        <a:xfrm>
          <a:off x="0" y="0"/>
          <a:ext cx="0" cy="0"/>
          <a:chOff x="0" y="0"/>
          <a:chExt cx="0" cy="0"/>
        </a:xfrm>
      </p:grpSpPr>
      <p:sp>
        <p:nvSpPr>
          <p:cNvPr id="87" name="Google Shape;87;p1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8" name="Google Shape;88;p1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9" name="Google Shape;89;p13"/>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mbria"/>
                <a:ea typeface="Cambria"/>
                <a:cs typeface="Cambria"/>
                <a:sym typeface="Cambr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r>
              <a:rPr lang="en-US" smtClean="0"/>
              <a:t>13/06/23</a:t>
            </a:r>
            <a:endParaRPr/>
          </a:p>
        </p:txBody>
      </p:sp>
      <p:sp>
        <p:nvSpPr>
          <p:cNvPr id="90" name="Google Shape;90;p13"/>
          <p:cNvSpPr txBox="1">
            <a:spLocks noGrp="1"/>
          </p:cNvSpPr>
          <p:nvPr>
            <p:ph type="ftr" idx="11"/>
          </p:nvPr>
        </p:nvSpPr>
        <p:spPr>
          <a:xfrm>
            <a:off x="3352800" y="9639300"/>
            <a:ext cx="11430000" cy="3810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mbria"/>
                <a:ea typeface="Cambria"/>
                <a:cs typeface="Cambria"/>
                <a:sym typeface="Cambr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r>
              <a:rPr lang="en-US" smtClean="0"/>
              <a:t>PROBABILITY/041 MATHEMATHICS/MADHANKUMAR A /MATHS/SNS ACADEMY</a:t>
            </a:r>
            <a:endParaRPr/>
          </a:p>
        </p:txBody>
      </p:sp>
      <p:sp>
        <p:nvSpPr>
          <p:cNvPr id="91" name="Google Shape;91;p13"/>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mbria"/>
                <a:ea typeface="Cambria"/>
                <a:cs typeface="Cambria"/>
                <a:sym typeface="Cambria"/>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mbria"/>
                <a:ea typeface="Cambria"/>
                <a:cs typeface="Cambria"/>
                <a:sym typeface="Cambria"/>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mbria"/>
                <a:ea typeface="Cambria"/>
                <a:cs typeface="Cambria"/>
                <a:sym typeface="Cambria"/>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mbria"/>
                <a:ea typeface="Cambria"/>
                <a:cs typeface="Cambria"/>
                <a:sym typeface="Cambria"/>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mbria"/>
                <a:ea typeface="Cambria"/>
                <a:cs typeface="Cambria"/>
                <a:sym typeface="Cambria"/>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mbria"/>
                <a:ea typeface="Cambria"/>
                <a:cs typeface="Cambria"/>
                <a:sym typeface="Cambria"/>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mbria"/>
                <a:ea typeface="Cambria"/>
                <a:cs typeface="Cambria"/>
                <a:sym typeface="Cambria"/>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mbria"/>
                <a:ea typeface="Cambria"/>
                <a:cs typeface="Cambria"/>
                <a:sym typeface="Cambria"/>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mbria"/>
                <a:ea typeface="Cambria"/>
                <a:cs typeface="Cambria"/>
                <a:sym typeface="Cambria"/>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r>
              <a:rPr lang="en-US"/>
              <a:t>/12</a:t>
            </a:r>
            <a:endParaRPr/>
          </a:p>
        </p:txBody>
      </p:sp>
      <p:pic>
        <p:nvPicPr>
          <p:cNvPr id="92" name="Google Shape;92;p13"/>
          <p:cNvPicPr preferRelativeResize="0"/>
          <p:nvPr/>
        </p:nvPicPr>
        <p:blipFill rotWithShape="1">
          <a:blip r:embed="rId13">
            <a:alphaModFix/>
          </a:blip>
          <a:srcRect/>
          <a:stretch/>
        </p:blipFill>
        <p:spPr>
          <a:xfrm>
            <a:off x="15851544" y="354999"/>
            <a:ext cx="2148469" cy="1298612"/>
          </a:xfrm>
          <a:prstGeom prst="rect">
            <a:avLst/>
          </a:prstGeom>
          <a:noFill/>
          <a:ln>
            <a:noFill/>
          </a:ln>
        </p:spPr>
      </p:pic>
      <p:pic>
        <p:nvPicPr>
          <p:cNvPr id="93" name="Google Shape;93;p13"/>
          <p:cNvPicPr preferRelativeResize="0"/>
          <p:nvPr/>
        </p:nvPicPr>
        <p:blipFill rotWithShape="1">
          <a:blip r:embed="rId14">
            <a:alphaModFix/>
          </a:blip>
          <a:srcRect/>
          <a:stretch/>
        </p:blipFill>
        <p:spPr>
          <a:xfrm>
            <a:off x="241298" y="223009"/>
            <a:ext cx="1308102" cy="137089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hdr="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hyperlink" Target="https://www.learncbse.in/wp-content/uploads/2016/01/NCERT-Solutions-For-Class-12-Maths-Probability.pdf" TargetMode="External"/><Relationship Id="rId2" Type="http://schemas.openxmlformats.org/officeDocument/2006/relationships/notesSlide" Target="../notesSlides/notesSlide24.xml"/><Relationship Id="rId1" Type="http://schemas.openxmlformats.org/officeDocument/2006/relationships/slideLayout" Target="../slideLayouts/slideLayout12.xml"/><Relationship Id="rId6" Type="http://schemas.openxmlformats.org/officeDocument/2006/relationships/hyperlink" Target="https://www.teacharesources.com/product/grade-12-maths-counting-and-probability-in-animated-powerpoint/" TargetMode="External"/><Relationship Id="rId5" Type="http://schemas.openxmlformats.org/officeDocument/2006/relationships/hyperlink" Target="https://www.slideshare.net/AadityaPandey9/maths-class-12-probability-project-presentation" TargetMode="External"/><Relationship Id="rId4" Type="http://schemas.openxmlformats.org/officeDocument/2006/relationships/hyperlink" Target="https://www.selfstudys.com/books/ncert-new-book/english/12th/mathematics-part-ii/7-probability/143838"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ABF8E">
            <a:alpha val="60000"/>
          </a:srgbClr>
        </a:solidFill>
        <a:effectLst/>
      </p:bgPr>
    </p:bg>
    <p:spTree>
      <p:nvGrpSpPr>
        <p:cNvPr id="1" name="Shape 166"/>
        <p:cNvGrpSpPr/>
        <p:nvPr/>
      </p:nvGrpSpPr>
      <p:grpSpPr>
        <a:xfrm>
          <a:off x="0" y="0"/>
          <a:ext cx="0" cy="0"/>
          <a:chOff x="0" y="0"/>
          <a:chExt cx="0" cy="0"/>
        </a:xfrm>
      </p:grpSpPr>
      <p:sp>
        <p:nvSpPr>
          <p:cNvPr id="167" name="Google Shape;167;p25"/>
          <p:cNvSpPr/>
          <p:nvPr/>
        </p:nvSpPr>
        <p:spPr>
          <a:xfrm>
            <a:off x="15782544" y="0"/>
            <a:ext cx="2505456" cy="102870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 name="Google Shape;168;p25"/>
          <p:cNvSpPr txBox="1"/>
          <p:nvPr/>
        </p:nvSpPr>
        <p:spPr>
          <a:xfrm>
            <a:off x="106680" y="1338742"/>
            <a:ext cx="15697200" cy="984885"/>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020301"/>
                </a:solidFill>
                <a:latin typeface="Cambria"/>
                <a:ea typeface="Cambria"/>
                <a:cs typeface="Cambria"/>
                <a:sym typeface="Cambria"/>
              </a:rPr>
              <a:t>an International CBSE Finger Print School </a:t>
            </a:r>
            <a:endParaRPr/>
          </a:p>
          <a:p>
            <a:pPr marL="0" marR="0" lvl="0" indent="0" algn="ctr" rtl="0">
              <a:lnSpc>
                <a:spcPct val="100000"/>
              </a:lnSpc>
              <a:spcBef>
                <a:spcPts val="0"/>
              </a:spcBef>
              <a:spcAft>
                <a:spcPts val="0"/>
              </a:spcAft>
              <a:buClr>
                <a:srgbClr val="000000"/>
              </a:buClr>
              <a:buSzPts val="600"/>
              <a:buFont typeface="Arial"/>
              <a:buNone/>
            </a:pPr>
            <a:endParaRPr sz="6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020301"/>
                </a:solidFill>
                <a:latin typeface="Cambria"/>
                <a:ea typeface="Cambria"/>
                <a:cs typeface="Cambria"/>
                <a:sym typeface="Cambria"/>
              </a:rPr>
              <a:t>Coimbatore</a:t>
            </a:r>
            <a:endParaRPr sz="1800" b="0" i="0" u="none" strike="noStrike" cap="none">
              <a:solidFill>
                <a:srgbClr val="000000"/>
              </a:solidFill>
              <a:latin typeface="Cambria"/>
              <a:ea typeface="Cambria"/>
              <a:cs typeface="Cambria"/>
              <a:sym typeface="Cambria"/>
            </a:endParaRPr>
          </a:p>
          <a:p>
            <a:pPr marL="0" marR="0" lvl="0" indent="0" algn="ctr" rtl="0">
              <a:lnSpc>
                <a:spcPct val="100000"/>
              </a:lnSpc>
              <a:spcBef>
                <a:spcPts val="0"/>
              </a:spcBef>
              <a:spcAft>
                <a:spcPts val="0"/>
              </a:spcAft>
              <a:buClr>
                <a:srgbClr val="000000"/>
              </a:buClr>
              <a:buSzPts val="2000"/>
              <a:buFont typeface="Arial"/>
              <a:buNone/>
            </a:pPr>
            <a:endParaRPr sz="2000" b="1" i="0" u="none" strike="noStrike" cap="none">
              <a:solidFill>
                <a:srgbClr val="020301"/>
              </a:solidFill>
              <a:latin typeface="Cambria"/>
              <a:ea typeface="Cambria"/>
              <a:cs typeface="Cambria"/>
              <a:sym typeface="Cambria"/>
            </a:endParaRPr>
          </a:p>
        </p:txBody>
      </p:sp>
      <p:sp>
        <p:nvSpPr>
          <p:cNvPr id="169" name="Google Shape;169;p25"/>
          <p:cNvSpPr txBox="1"/>
          <p:nvPr/>
        </p:nvSpPr>
        <p:spPr>
          <a:xfrm>
            <a:off x="237978" y="3110886"/>
            <a:ext cx="15697200" cy="1523494"/>
          </a:xfrm>
          <a:prstGeom prst="rect">
            <a:avLst/>
          </a:prstGeom>
          <a:noFill/>
          <a:ln>
            <a:noFill/>
          </a:ln>
        </p:spPr>
        <p:txBody>
          <a:bodyPr spcFirstLastPara="1" wrap="square" lIns="0" tIns="0" rIns="0" bIns="0" anchor="t" anchorCtr="0">
            <a:spAutoFit/>
          </a:bodyPr>
          <a:lstStyle/>
          <a:p>
            <a:pPr lvl="0" algn="ctr">
              <a:buSzPts val="3500"/>
            </a:pPr>
            <a:r>
              <a:rPr lang="en-US" sz="3500" b="1" i="0" u="none" strike="noStrike" cap="none" dirty="0" smtClean="0">
                <a:solidFill>
                  <a:srgbClr val="020301"/>
                </a:solidFill>
                <a:latin typeface="Cambria"/>
                <a:ea typeface="Cambria"/>
                <a:cs typeface="Cambria"/>
                <a:sym typeface="Cambria"/>
              </a:rPr>
              <a:t>SUBJECT NAME - </a:t>
            </a:r>
            <a:r>
              <a:rPr lang="en-US" sz="3500" b="1" dirty="0" smtClean="0">
                <a:solidFill>
                  <a:srgbClr val="020301"/>
                </a:solidFill>
                <a:latin typeface="Cambria"/>
                <a:ea typeface="Cambria"/>
                <a:cs typeface="Cambria"/>
                <a:sym typeface="Cambria"/>
              </a:rPr>
              <a:t>041 MATHEMATICS</a:t>
            </a:r>
            <a:endParaRPr sz="1400" b="0" i="0" u="none" strike="noStrike" cap="none" smtClean="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800"/>
              <a:buFont typeface="Arial"/>
              <a:buNone/>
            </a:pPr>
            <a:endParaRPr sz="2800" b="0" i="0" u="none" strike="noStrike" cap="none">
              <a:solidFill>
                <a:srgbClr val="020301"/>
              </a:solidFill>
              <a:latin typeface="Cambria"/>
              <a:ea typeface="Cambria"/>
              <a:cs typeface="Cambria"/>
              <a:sym typeface="Cambria"/>
            </a:endParaRPr>
          </a:p>
          <a:p>
            <a:pPr marL="0" marR="0" lvl="0" indent="0" algn="ctr" rtl="0">
              <a:lnSpc>
                <a:spcPct val="100000"/>
              </a:lnSpc>
              <a:spcBef>
                <a:spcPts val="0"/>
              </a:spcBef>
              <a:spcAft>
                <a:spcPts val="0"/>
              </a:spcAft>
              <a:buClr>
                <a:srgbClr val="000000"/>
              </a:buClr>
              <a:buSzPts val="3600"/>
              <a:buFont typeface="Arial"/>
              <a:buNone/>
            </a:pPr>
            <a:r>
              <a:rPr lang="en-US" sz="3600" b="1" i="0" u="none" strike="noStrike" cap="none" dirty="0" smtClean="0">
                <a:solidFill>
                  <a:srgbClr val="020301"/>
                </a:solidFill>
                <a:latin typeface="Cambria"/>
                <a:ea typeface="Cambria"/>
                <a:cs typeface="Cambria"/>
                <a:sym typeface="Cambria"/>
              </a:rPr>
              <a:t>GRADE-XII</a:t>
            </a:r>
            <a:endParaRPr sz="3600" b="1" i="0" u="none" strike="noStrike" cap="none">
              <a:solidFill>
                <a:srgbClr val="020301"/>
              </a:solidFill>
              <a:latin typeface="Cambria"/>
              <a:ea typeface="Cambria"/>
              <a:cs typeface="Cambria"/>
              <a:sym typeface="Cambria"/>
            </a:endParaRPr>
          </a:p>
        </p:txBody>
      </p:sp>
      <p:sp>
        <p:nvSpPr>
          <p:cNvPr id="170" name="Google Shape;170;p25"/>
          <p:cNvSpPr txBox="1"/>
          <p:nvPr/>
        </p:nvSpPr>
        <p:spPr>
          <a:xfrm>
            <a:off x="246888" y="5711737"/>
            <a:ext cx="15620999" cy="807913"/>
          </a:xfrm>
          <a:prstGeom prst="rect">
            <a:avLst/>
          </a:prstGeom>
          <a:noFill/>
          <a:ln>
            <a:noFill/>
          </a:ln>
        </p:spPr>
        <p:txBody>
          <a:bodyPr spcFirstLastPara="1" wrap="square" lIns="0" tIns="0" rIns="0" bIns="0" anchor="t" anchorCtr="0">
            <a:spAutoFit/>
          </a:bodyPr>
          <a:lstStyle/>
          <a:p>
            <a:pPr marL="0" marR="0" lvl="0" indent="0" algn="ctr" rtl="0">
              <a:lnSpc>
                <a:spcPct val="150000"/>
              </a:lnSpc>
              <a:spcBef>
                <a:spcPts val="0"/>
              </a:spcBef>
              <a:spcAft>
                <a:spcPts val="0"/>
              </a:spcAft>
              <a:buClr>
                <a:srgbClr val="000000"/>
              </a:buClr>
              <a:buSzPts val="3500"/>
              <a:buFont typeface="Arial"/>
              <a:buNone/>
            </a:pPr>
            <a:r>
              <a:rPr lang="en-US" sz="3500" b="1" i="0" u="none" strike="noStrike" cap="none" dirty="0">
                <a:solidFill>
                  <a:srgbClr val="FF0000"/>
                </a:solidFill>
                <a:latin typeface="Cambria"/>
                <a:ea typeface="Cambria"/>
                <a:cs typeface="Cambria"/>
                <a:sym typeface="Cambria"/>
              </a:rPr>
              <a:t>  </a:t>
            </a:r>
            <a:r>
              <a:rPr lang="en-US" sz="3500" b="0" i="0" u="none" strike="noStrike" cap="none" dirty="0" smtClean="0">
                <a:solidFill>
                  <a:schemeClr val="dk1"/>
                </a:solidFill>
                <a:latin typeface="Cambria"/>
                <a:ea typeface="Cambria"/>
                <a:cs typeface="Cambria"/>
                <a:sym typeface="Cambria"/>
              </a:rPr>
              <a:t>UNIT </a:t>
            </a:r>
            <a:r>
              <a:rPr lang="en-US" sz="3500" b="0" i="0" u="none" strike="noStrike" cap="none" dirty="0">
                <a:solidFill>
                  <a:schemeClr val="dk1"/>
                </a:solidFill>
                <a:latin typeface="Cambria"/>
                <a:ea typeface="Cambria"/>
                <a:cs typeface="Cambria"/>
                <a:sym typeface="Cambria"/>
              </a:rPr>
              <a:t>– </a:t>
            </a:r>
            <a:r>
              <a:rPr lang="en-US" sz="3500" b="0" i="0" u="none" strike="noStrike" cap="none" dirty="0" smtClean="0">
                <a:solidFill>
                  <a:srgbClr val="020301"/>
                </a:solidFill>
                <a:latin typeface="Cambria"/>
                <a:ea typeface="Cambria"/>
                <a:cs typeface="Cambria"/>
                <a:sym typeface="Cambria"/>
              </a:rPr>
              <a:t>12</a:t>
            </a:r>
            <a:endParaRPr sz="3500" b="0" i="0" u="none" strike="noStrike" cap="none">
              <a:solidFill>
                <a:schemeClr val="dk1"/>
              </a:solidFill>
              <a:latin typeface="Cambria"/>
              <a:ea typeface="Cambria"/>
              <a:cs typeface="Cambria"/>
              <a:sym typeface="Cambria"/>
            </a:endParaRPr>
          </a:p>
        </p:txBody>
      </p:sp>
      <p:sp>
        <p:nvSpPr>
          <p:cNvPr id="171" name="Google Shape;171;p25"/>
          <p:cNvSpPr txBox="1"/>
          <p:nvPr/>
        </p:nvSpPr>
        <p:spPr>
          <a:xfrm>
            <a:off x="426720" y="7697367"/>
            <a:ext cx="15620999" cy="553998"/>
          </a:xfrm>
          <a:prstGeom prst="rect">
            <a:avLst/>
          </a:prstGeom>
          <a:noFill/>
          <a:ln>
            <a:noFill/>
          </a:ln>
        </p:spPr>
        <p:txBody>
          <a:bodyPr spcFirstLastPara="1" wrap="square" lIns="0" tIns="0" rIns="0" bIns="0" anchor="t" anchorCtr="0">
            <a:spAutoFit/>
          </a:bodyPr>
          <a:lstStyle/>
          <a:p>
            <a:pPr lvl="0" algn="ctr"/>
            <a:r>
              <a:rPr lang="en-US" sz="3500" i="0" u="none" strike="noStrike" cap="none" dirty="0">
                <a:solidFill>
                  <a:schemeClr val="tx1"/>
                </a:solidFill>
                <a:latin typeface="Cambria" pitchFamily="18" charset="0"/>
                <a:ea typeface="Cambria"/>
                <a:cs typeface="Cambria"/>
                <a:sym typeface="Cambria"/>
              </a:rPr>
              <a:t>  </a:t>
            </a:r>
            <a:r>
              <a:rPr lang="en-US" sz="3500" i="0" u="none" strike="noStrike" cap="none" dirty="0" smtClean="0">
                <a:solidFill>
                  <a:schemeClr val="tx1"/>
                </a:solidFill>
                <a:latin typeface="Cambria" pitchFamily="18" charset="0"/>
                <a:ea typeface="Cambria"/>
                <a:cs typeface="Cambria"/>
                <a:sym typeface="Cambria"/>
              </a:rPr>
              <a:t>TOPIC </a:t>
            </a:r>
            <a:r>
              <a:rPr lang="en-US" sz="3500" i="0" u="none" strike="noStrike" cap="none" dirty="0">
                <a:solidFill>
                  <a:schemeClr val="tx1"/>
                </a:solidFill>
                <a:latin typeface="Cambria" pitchFamily="18" charset="0"/>
                <a:ea typeface="Cambria"/>
                <a:cs typeface="Cambria"/>
                <a:sym typeface="Cambria"/>
              </a:rPr>
              <a:t>– </a:t>
            </a:r>
            <a:r>
              <a:rPr lang="en-IN" sz="3500" dirty="0" smtClean="0">
                <a:solidFill>
                  <a:schemeClr val="tx1"/>
                </a:solidFill>
                <a:latin typeface="Cambria" pitchFamily="18" charset="0"/>
                <a:ea typeface="Trebuchet MS"/>
                <a:cs typeface="Trebuchet MS"/>
                <a:sym typeface="Trebuchet MS"/>
              </a:rPr>
              <a:t>PROBABILITY</a:t>
            </a:r>
            <a:endParaRPr lang="en-IN" sz="3500" dirty="0">
              <a:solidFill>
                <a:schemeClr val="tx1"/>
              </a:solidFill>
              <a:latin typeface="Cambria" pitchFamily="18" charset="0"/>
              <a:ea typeface="Trebuchet MS"/>
              <a:cs typeface="Trebuchet MS"/>
              <a:sym typeface="Trebuchet MS"/>
            </a:endParaRPr>
          </a:p>
        </p:txBody>
      </p:sp>
      <p:pic>
        <p:nvPicPr>
          <p:cNvPr id="172" name="Google Shape;172;p25"/>
          <p:cNvPicPr preferRelativeResize="0"/>
          <p:nvPr/>
        </p:nvPicPr>
        <p:blipFill rotWithShape="1">
          <a:blip r:embed="rId3">
            <a:alphaModFix/>
          </a:blip>
          <a:srcRect/>
          <a:stretch/>
        </p:blipFill>
        <p:spPr>
          <a:xfrm>
            <a:off x="16184880" y="409863"/>
            <a:ext cx="1741981" cy="1071465"/>
          </a:xfrm>
          <a:prstGeom prst="rect">
            <a:avLst/>
          </a:prstGeom>
          <a:noFill/>
          <a:ln>
            <a:noFill/>
          </a:ln>
        </p:spPr>
      </p:pic>
      <p:pic>
        <p:nvPicPr>
          <p:cNvPr id="173" name="Google Shape;173;p25"/>
          <p:cNvPicPr preferRelativeResize="0"/>
          <p:nvPr/>
        </p:nvPicPr>
        <p:blipFill rotWithShape="1">
          <a:blip r:embed="rId4">
            <a:alphaModFix/>
          </a:blip>
          <a:srcRect/>
          <a:stretch/>
        </p:blipFill>
        <p:spPr>
          <a:xfrm>
            <a:off x="241298" y="223009"/>
            <a:ext cx="1308102" cy="1370891"/>
          </a:xfrm>
          <a:prstGeom prst="rect">
            <a:avLst/>
          </a:prstGeom>
          <a:noFill/>
          <a:ln>
            <a:noFill/>
          </a:ln>
        </p:spPr>
      </p:pic>
      <p:pic>
        <p:nvPicPr>
          <p:cNvPr id="174" name="Google Shape;174;p25"/>
          <p:cNvPicPr preferRelativeResize="0"/>
          <p:nvPr/>
        </p:nvPicPr>
        <p:blipFill rotWithShape="1">
          <a:blip r:embed="rId5">
            <a:alphaModFix/>
          </a:blip>
          <a:srcRect l="-6086" t="-4756" b="35791"/>
          <a:stretch/>
        </p:blipFill>
        <p:spPr>
          <a:xfrm>
            <a:off x="5475418" y="487679"/>
            <a:ext cx="4706436" cy="883921"/>
          </a:xfrm>
          <a:prstGeom prst="rect">
            <a:avLst/>
          </a:prstGeom>
          <a:noFill/>
          <a:ln>
            <a:noFill/>
          </a:ln>
        </p:spPr>
      </p:pic>
      <p:sp>
        <p:nvSpPr>
          <p:cNvPr id="10" name="Date Placeholder 9"/>
          <p:cNvSpPr>
            <a:spLocks noGrp="1"/>
          </p:cNvSpPr>
          <p:nvPr>
            <p:ph type="dt" idx="10"/>
          </p:nvPr>
        </p:nvSpPr>
        <p:spPr/>
        <p:txBody>
          <a:bodyPr/>
          <a:lstStyle/>
          <a:p>
            <a:r>
              <a:rPr lang="en-US" smtClean="0"/>
              <a:t>13/06/23</a:t>
            </a:r>
            <a:endParaRPr lang="en-US"/>
          </a:p>
        </p:txBody>
      </p:sp>
      <p:sp>
        <p:nvSpPr>
          <p:cNvPr id="11" name="Slide Number Placeholder 10"/>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1</a:t>
            </a:fld>
            <a:endParaRPr lang="en-US"/>
          </a:p>
        </p:txBody>
      </p:sp>
      <p:sp>
        <p:nvSpPr>
          <p:cNvPr id="12" name="Footer Placeholder 11"/>
          <p:cNvSpPr>
            <a:spLocks noGrp="1"/>
          </p:cNvSpPr>
          <p:nvPr>
            <p:ph type="ftr" idx="11"/>
          </p:nvPr>
        </p:nvSpPr>
        <p:spPr/>
        <p:txBody>
          <a:bodyPr/>
          <a:lstStyle/>
          <a:p>
            <a:r>
              <a:rPr lang="en-US" smtClean="0"/>
              <a:t>PROBABILITY/041 MATHEMATHICS/MADHANKUMAR A /MATHS/SNS ACADEMY</a:t>
            </a:r>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34"/>
          <p:cNvSpPr txBox="1">
            <a:spLocks noGrp="1"/>
          </p:cNvSpPr>
          <p:nvPr>
            <p:ph type="sldNum" idx="12"/>
          </p:nvPr>
        </p:nvSpPr>
        <p:spPr>
          <a:xfrm>
            <a:off x="15240000" y="9639300"/>
            <a:ext cx="21336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400"/>
              <a:buFont typeface="Arial"/>
              <a:buNone/>
            </a:pPr>
            <a:fld id="{00000000-1234-1234-1234-123412341234}" type="slidenum">
              <a:rPr lang="en-US"/>
              <a:pPr marL="0" lvl="0" indent="0" algn="r" rtl="0">
                <a:spcBef>
                  <a:spcPts val="0"/>
                </a:spcBef>
                <a:spcAft>
                  <a:spcPts val="0"/>
                </a:spcAft>
                <a:buClr>
                  <a:srgbClr val="000000"/>
                </a:buClr>
                <a:buSzPts val="1400"/>
                <a:buFont typeface="Arial"/>
                <a:buNone/>
              </a:pPr>
              <a:t>10</a:t>
            </a:fld>
            <a:endParaRPr/>
          </a:p>
        </p:txBody>
      </p:sp>
      <p:sp>
        <p:nvSpPr>
          <p:cNvPr id="298" name="Google Shape;298;p34"/>
          <p:cNvSpPr/>
          <p:nvPr/>
        </p:nvSpPr>
        <p:spPr>
          <a:xfrm>
            <a:off x="7284019" y="9251434"/>
            <a:ext cx="11004000" cy="1035600"/>
          </a:xfrm>
          <a:prstGeom prst="rect">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9" name="Google Shape;299;p34"/>
          <p:cNvSpPr/>
          <p:nvPr/>
        </p:nvSpPr>
        <p:spPr>
          <a:xfrm>
            <a:off x="741448" y="2838450"/>
            <a:ext cx="47700" cy="6419700"/>
          </a:xfrm>
          <a:prstGeom prst="rect">
            <a:avLst/>
          </a:prstGeom>
          <a:solidFill>
            <a:srgbClr val="5F836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0" name="Google Shape;300;p34"/>
          <p:cNvSpPr txBox="1">
            <a:spLocks noGrp="1"/>
          </p:cNvSpPr>
          <p:nvPr>
            <p:ph type="dt" idx="10"/>
          </p:nvPr>
        </p:nvSpPr>
        <p:spPr>
          <a:xfrm>
            <a:off x="609600" y="9639300"/>
            <a:ext cx="21336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smtClean="0"/>
              <a:t>13/06/23</a:t>
            </a:r>
            <a:endParaRPr/>
          </a:p>
        </p:txBody>
      </p:sp>
      <p:sp>
        <p:nvSpPr>
          <p:cNvPr id="301" name="Google Shape;301;p34"/>
          <p:cNvSpPr txBox="1">
            <a:spLocks noGrp="1"/>
          </p:cNvSpPr>
          <p:nvPr>
            <p:ph type="sldNum" idx="12"/>
          </p:nvPr>
        </p:nvSpPr>
        <p:spPr>
          <a:xfrm>
            <a:off x="15240000" y="9639300"/>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fld id="{00000000-1234-1234-1234-123412341234}" type="slidenum">
              <a:rPr lang="en-US" smtClean="0"/>
              <a:pPr marL="0" lvl="0" indent="0" algn="r" rtl="0">
                <a:lnSpc>
                  <a:spcPct val="100000"/>
                </a:lnSpc>
                <a:spcBef>
                  <a:spcPts val="0"/>
                </a:spcBef>
                <a:spcAft>
                  <a:spcPts val="0"/>
                </a:spcAft>
                <a:buSzPts val="1400"/>
                <a:buNone/>
              </a:pPr>
              <a:t>10</a:t>
            </a:fld>
            <a:r>
              <a:rPr lang="en-US" dirty="0" smtClean="0"/>
              <a:t>/24</a:t>
            </a:r>
            <a:endParaRPr/>
          </a:p>
        </p:txBody>
      </p:sp>
      <p:sp>
        <p:nvSpPr>
          <p:cNvPr id="302" name="Google Shape;302;p34"/>
          <p:cNvSpPr txBox="1">
            <a:spLocks noGrp="1"/>
          </p:cNvSpPr>
          <p:nvPr>
            <p:ph type="ftr" idx="11"/>
          </p:nvPr>
        </p:nvSpPr>
        <p:spPr>
          <a:xfrm>
            <a:off x="3124200" y="9639300"/>
            <a:ext cx="11811000" cy="381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mtClean="0"/>
              <a:t>PROBABILITY/041 MATHEMATHICS/MADHANKUMAR A /MATHS/SNS ACADEMY</a:t>
            </a:r>
            <a:endParaRPr/>
          </a:p>
        </p:txBody>
      </p:sp>
      <p:pic>
        <p:nvPicPr>
          <p:cNvPr id="9" name="Picture 8" descr="image.jpg"/>
          <p:cNvPicPr>
            <a:picLocks noChangeAspect="1"/>
          </p:cNvPicPr>
          <p:nvPr/>
        </p:nvPicPr>
        <p:blipFill>
          <a:blip r:embed="rId3"/>
          <a:stretch>
            <a:fillRect/>
          </a:stretch>
        </p:blipFill>
        <p:spPr>
          <a:xfrm>
            <a:off x="3636817" y="1330035"/>
            <a:ext cx="10411691" cy="7800609"/>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4" name="Google Shape;314;p35"/>
          <p:cNvSpPr/>
          <p:nvPr/>
        </p:nvSpPr>
        <p:spPr>
          <a:xfrm>
            <a:off x="0" y="9258300"/>
            <a:ext cx="10983600" cy="1035600"/>
          </a:xfrm>
          <a:prstGeom prst="rect">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6" name="Google Shape;316;p35"/>
          <p:cNvSpPr txBox="1">
            <a:spLocks noGrp="1"/>
          </p:cNvSpPr>
          <p:nvPr>
            <p:ph type="dt" idx="10"/>
          </p:nvPr>
        </p:nvSpPr>
        <p:spPr>
          <a:xfrm>
            <a:off x="609600" y="9639300"/>
            <a:ext cx="21336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smtClean="0"/>
              <a:t>13/06/23</a:t>
            </a:r>
            <a:endParaRPr/>
          </a:p>
        </p:txBody>
      </p:sp>
      <p:sp>
        <p:nvSpPr>
          <p:cNvPr id="317" name="Google Shape;317;p35"/>
          <p:cNvSpPr txBox="1">
            <a:spLocks noGrp="1"/>
          </p:cNvSpPr>
          <p:nvPr>
            <p:ph type="sldNum" idx="12"/>
          </p:nvPr>
        </p:nvSpPr>
        <p:spPr>
          <a:xfrm>
            <a:off x="15281564" y="9535391"/>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fld id="{00000000-1234-1234-1234-123412341234}" type="slidenum">
              <a:rPr lang="en-US" smtClean="0"/>
              <a:pPr marL="0" lvl="0" indent="0" algn="r" rtl="0">
                <a:lnSpc>
                  <a:spcPct val="100000"/>
                </a:lnSpc>
                <a:spcBef>
                  <a:spcPts val="0"/>
                </a:spcBef>
                <a:spcAft>
                  <a:spcPts val="0"/>
                </a:spcAft>
                <a:buSzPts val="1400"/>
                <a:buNone/>
              </a:pPr>
              <a:t>11</a:t>
            </a:fld>
            <a:r>
              <a:rPr lang="en-US" dirty="0" smtClean="0"/>
              <a:t>/24</a:t>
            </a:r>
            <a:endParaRPr/>
          </a:p>
        </p:txBody>
      </p:sp>
      <p:sp>
        <p:nvSpPr>
          <p:cNvPr id="318" name="Google Shape;318;p35"/>
          <p:cNvSpPr txBox="1">
            <a:spLocks noGrp="1"/>
          </p:cNvSpPr>
          <p:nvPr>
            <p:ph type="ftr" idx="11"/>
          </p:nvPr>
        </p:nvSpPr>
        <p:spPr>
          <a:xfrm>
            <a:off x="3124200" y="9639300"/>
            <a:ext cx="11811000" cy="381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mtClean="0"/>
              <a:t>PROBABILITY/041 MATHEMATHICS/MADHANKUMAR A /MATHS/SNS ACADEMY</a:t>
            </a:r>
            <a:endParaRPr/>
          </a:p>
        </p:txBody>
      </p:sp>
      <p:pic>
        <p:nvPicPr>
          <p:cNvPr id="7" name="Picture 6" descr="image.jpg"/>
          <p:cNvPicPr>
            <a:picLocks noChangeAspect="1"/>
          </p:cNvPicPr>
          <p:nvPr/>
        </p:nvPicPr>
        <p:blipFill>
          <a:blip r:embed="rId3"/>
          <a:stretch>
            <a:fillRect/>
          </a:stretch>
        </p:blipFill>
        <p:spPr>
          <a:xfrm>
            <a:off x="3325089" y="1392382"/>
            <a:ext cx="10245437" cy="7676048"/>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36"/>
          <p:cNvSpPr txBox="1">
            <a:spLocks noGrp="1"/>
          </p:cNvSpPr>
          <p:nvPr>
            <p:ph type="sldNum" idx="12"/>
          </p:nvPr>
        </p:nvSpPr>
        <p:spPr>
          <a:xfrm>
            <a:off x="15240000" y="9639300"/>
            <a:ext cx="21336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400"/>
              <a:buFont typeface="Arial"/>
              <a:buNone/>
            </a:pPr>
            <a:fld id="{00000000-1234-1234-1234-123412341234}" type="slidenum">
              <a:rPr lang="en-US"/>
              <a:pPr marL="0" lvl="0" indent="0" algn="r" rtl="0">
                <a:spcBef>
                  <a:spcPts val="0"/>
                </a:spcBef>
                <a:spcAft>
                  <a:spcPts val="0"/>
                </a:spcAft>
                <a:buClr>
                  <a:srgbClr val="000000"/>
                </a:buClr>
                <a:buSzPts val="1400"/>
                <a:buFont typeface="Arial"/>
                <a:buNone/>
              </a:pPr>
              <a:t>12</a:t>
            </a:fld>
            <a:endParaRPr/>
          </a:p>
        </p:txBody>
      </p:sp>
      <p:sp>
        <p:nvSpPr>
          <p:cNvPr id="327" name="Google Shape;327;p36"/>
          <p:cNvSpPr/>
          <p:nvPr/>
        </p:nvSpPr>
        <p:spPr>
          <a:xfrm>
            <a:off x="7284019" y="9251434"/>
            <a:ext cx="11004000" cy="1035600"/>
          </a:xfrm>
          <a:prstGeom prst="rect">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9" name="Google Shape;329;p36"/>
          <p:cNvSpPr txBox="1">
            <a:spLocks noGrp="1"/>
          </p:cNvSpPr>
          <p:nvPr>
            <p:ph type="dt" idx="10"/>
          </p:nvPr>
        </p:nvSpPr>
        <p:spPr>
          <a:xfrm>
            <a:off x="609600" y="9639300"/>
            <a:ext cx="21336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smtClean="0"/>
              <a:t>13/06/23</a:t>
            </a:r>
            <a:endParaRPr/>
          </a:p>
        </p:txBody>
      </p:sp>
      <p:sp>
        <p:nvSpPr>
          <p:cNvPr id="330" name="Google Shape;330;p36"/>
          <p:cNvSpPr txBox="1">
            <a:spLocks noGrp="1"/>
          </p:cNvSpPr>
          <p:nvPr>
            <p:ph type="sldNum" idx="12"/>
          </p:nvPr>
        </p:nvSpPr>
        <p:spPr>
          <a:xfrm>
            <a:off x="15240000" y="9639300"/>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fld id="{00000000-1234-1234-1234-123412341234}" type="slidenum">
              <a:rPr lang="en-US" smtClean="0"/>
              <a:pPr marL="0" lvl="0" indent="0" algn="r" rtl="0">
                <a:lnSpc>
                  <a:spcPct val="100000"/>
                </a:lnSpc>
                <a:spcBef>
                  <a:spcPts val="0"/>
                </a:spcBef>
                <a:spcAft>
                  <a:spcPts val="0"/>
                </a:spcAft>
                <a:buSzPts val="1400"/>
                <a:buNone/>
              </a:pPr>
              <a:t>12</a:t>
            </a:fld>
            <a:r>
              <a:rPr lang="en-US" dirty="0" smtClean="0"/>
              <a:t>/24</a:t>
            </a:r>
            <a:endParaRPr/>
          </a:p>
        </p:txBody>
      </p:sp>
      <p:sp>
        <p:nvSpPr>
          <p:cNvPr id="331" name="Google Shape;331;p36"/>
          <p:cNvSpPr txBox="1">
            <a:spLocks noGrp="1"/>
          </p:cNvSpPr>
          <p:nvPr>
            <p:ph type="ftr" idx="11"/>
          </p:nvPr>
        </p:nvSpPr>
        <p:spPr>
          <a:xfrm>
            <a:off x="3124200" y="9639300"/>
            <a:ext cx="11811000" cy="381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mtClean="0"/>
              <a:t>PROBABILITY/041 MATHEMATHICS/MADHANKUMAR A /MATHS/SNS ACADEMY</a:t>
            </a:r>
            <a:endParaRPr/>
          </a:p>
        </p:txBody>
      </p:sp>
      <p:sp>
        <p:nvSpPr>
          <p:cNvPr id="332" name="Google Shape;332;p36"/>
          <p:cNvSpPr/>
          <p:nvPr/>
        </p:nvSpPr>
        <p:spPr>
          <a:xfrm>
            <a:off x="3222893" y="455325"/>
            <a:ext cx="9665400" cy="11571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a:p>
        </p:txBody>
      </p:sp>
      <p:pic>
        <p:nvPicPr>
          <p:cNvPr id="9" name="Picture 8" descr="image.jpg"/>
          <p:cNvPicPr>
            <a:picLocks noChangeAspect="1"/>
          </p:cNvPicPr>
          <p:nvPr/>
        </p:nvPicPr>
        <p:blipFill>
          <a:blip r:embed="rId3"/>
          <a:stretch>
            <a:fillRect/>
          </a:stretch>
        </p:blipFill>
        <p:spPr>
          <a:xfrm>
            <a:off x="3470563" y="1184563"/>
            <a:ext cx="10598727" cy="7940739"/>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4" name="Google Shape;314;p35"/>
          <p:cNvSpPr/>
          <p:nvPr/>
        </p:nvSpPr>
        <p:spPr>
          <a:xfrm>
            <a:off x="0" y="9258300"/>
            <a:ext cx="10983600" cy="1035600"/>
          </a:xfrm>
          <a:prstGeom prst="rect">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6" name="Google Shape;316;p35"/>
          <p:cNvSpPr txBox="1">
            <a:spLocks noGrp="1"/>
          </p:cNvSpPr>
          <p:nvPr>
            <p:ph type="dt" idx="10"/>
          </p:nvPr>
        </p:nvSpPr>
        <p:spPr>
          <a:xfrm>
            <a:off x="609600" y="9639300"/>
            <a:ext cx="21336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smtClean="0"/>
              <a:t>13/06/23</a:t>
            </a:r>
            <a:endParaRPr/>
          </a:p>
        </p:txBody>
      </p:sp>
      <p:sp>
        <p:nvSpPr>
          <p:cNvPr id="317" name="Google Shape;317;p35"/>
          <p:cNvSpPr txBox="1">
            <a:spLocks noGrp="1"/>
          </p:cNvSpPr>
          <p:nvPr>
            <p:ph type="sldNum" idx="12"/>
          </p:nvPr>
        </p:nvSpPr>
        <p:spPr>
          <a:xfrm>
            <a:off x="15281564" y="9535391"/>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fld id="{00000000-1234-1234-1234-123412341234}" type="slidenum">
              <a:rPr lang="en-US" smtClean="0"/>
              <a:pPr marL="0" lvl="0" indent="0" algn="r" rtl="0">
                <a:lnSpc>
                  <a:spcPct val="100000"/>
                </a:lnSpc>
                <a:spcBef>
                  <a:spcPts val="0"/>
                </a:spcBef>
                <a:spcAft>
                  <a:spcPts val="0"/>
                </a:spcAft>
                <a:buSzPts val="1400"/>
                <a:buNone/>
              </a:pPr>
              <a:t>13</a:t>
            </a:fld>
            <a:r>
              <a:rPr lang="en-US" dirty="0" smtClean="0"/>
              <a:t>/24</a:t>
            </a:r>
            <a:endParaRPr/>
          </a:p>
        </p:txBody>
      </p:sp>
      <p:sp>
        <p:nvSpPr>
          <p:cNvPr id="318" name="Google Shape;318;p35"/>
          <p:cNvSpPr txBox="1">
            <a:spLocks noGrp="1"/>
          </p:cNvSpPr>
          <p:nvPr>
            <p:ph type="ftr" idx="11"/>
          </p:nvPr>
        </p:nvSpPr>
        <p:spPr>
          <a:xfrm>
            <a:off x="3124200" y="9639300"/>
            <a:ext cx="11811000" cy="381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mtClean="0"/>
              <a:t>PROBABILITY/041 MATHEMATHICS/MADHANKUMAR A /MATHS/SNS ACADEMY</a:t>
            </a:r>
            <a:endParaRPr/>
          </a:p>
        </p:txBody>
      </p:sp>
      <p:pic>
        <p:nvPicPr>
          <p:cNvPr id="6" name="Picture 5" descr="image.jpg"/>
          <p:cNvPicPr>
            <a:picLocks noChangeAspect="1"/>
          </p:cNvPicPr>
          <p:nvPr/>
        </p:nvPicPr>
        <p:blipFill>
          <a:blip r:embed="rId3"/>
          <a:stretch>
            <a:fillRect/>
          </a:stretch>
        </p:blipFill>
        <p:spPr>
          <a:xfrm>
            <a:off x="3366654" y="955963"/>
            <a:ext cx="10619509" cy="7956309"/>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36"/>
          <p:cNvSpPr txBox="1">
            <a:spLocks noGrp="1"/>
          </p:cNvSpPr>
          <p:nvPr>
            <p:ph type="sldNum" idx="12"/>
          </p:nvPr>
        </p:nvSpPr>
        <p:spPr>
          <a:xfrm>
            <a:off x="15240000" y="9639300"/>
            <a:ext cx="21336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400"/>
              <a:buFont typeface="Arial"/>
              <a:buNone/>
            </a:pPr>
            <a:fld id="{00000000-1234-1234-1234-123412341234}" type="slidenum">
              <a:rPr lang="en-US"/>
              <a:pPr marL="0" lvl="0" indent="0" algn="r" rtl="0">
                <a:spcBef>
                  <a:spcPts val="0"/>
                </a:spcBef>
                <a:spcAft>
                  <a:spcPts val="0"/>
                </a:spcAft>
                <a:buClr>
                  <a:srgbClr val="000000"/>
                </a:buClr>
                <a:buSzPts val="1400"/>
                <a:buFont typeface="Arial"/>
                <a:buNone/>
              </a:pPr>
              <a:t>14</a:t>
            </a:fld>
            <a:endParaRPr/>
          </a:p>
        </p:txBody>
      </p:sp>
      <p:sp>
        <p:nvSpPr>
          <p:cNvPr id="327" name="Google Shape;327;p36"/>
          <p:cNvSpPr/>
          <p:nvPr/>
        </p:nvSpPr>
        <p:spPr>
          <a:xfrm>
            <a:off x="7284019" y="9251434"/>
            <a:ext cx="11004000" cy="1035600"/>
          </a:xfrm>
          <a:prstGeom prst="rect">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9" name="Google Shape;329;p36"/>
          <p:cNvSpPr txBox="1">
            <a:spLocks noGrp="1"/>
          </p:cNvSpPr>
          <p:nvPr>
            <p:ph type="dt" idx="10"/>
          </p:nvPr>
        </p:nvSpPr>
        <p:spPr>
          <a:xfrm>
            <a:off x="609600" y="9639300"/>
            <a:ext cx="21336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smtClean="0"/>
              <a:t>13/06/23</a:t>
            </a:r>
            <a:endParaRPr/>
          </a:p>
        </p:txBody>
      </p:sp>
      <p:sp>
        <p:nvSpPr>
          <p:cNvPr id="330" name="Google Shape;330;p36"/>
          <p:cNvSpPr txBox="1">
            <a:spLocks noGrp="1"/>
          </p:cNvSpPr>
          <p:nvPr>
            <p:ph type="sldNum" idx="12"/>
          </p:nvPr>
        </p:nvSpPr>
        <p:spPr>
          <a:xfrm>
            <a:off x="15240000" y="9639300"/>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fld id="{00000000-1234-1234-1234-123412341234}" type="slidenum">
              <a:rPr lang="en-US" smtClean="0"/>
              <a:pPr marL="0" lvl="0" indent="0" algn="r" rtl="0">
                <a:lnSpc>
                  <a:spcPct val="100000"/>
                </a:lnSpc>
                <a:spcBef>
                  <a:spcPts val="0"/>
                </a:spcBef>
                <a:spcAft>
                  <a:spcPts val="0"/>
                </a:spcAft>
                <a:buSzPts val="1400"/>
                <a:buNone/>
              </a:pPr>
              <a:t>14</a:t>
            </a:fld>
            <a:r>
              <a:rPr lang="en-US" dirty="0" smtClean="0"/>
              <a:t>/24</a:t>
            </a:r>
            <a:endParaRPr/>
          </a:p>
        </p:txBody>
      </p:sp>
      <p:sp>
        <p:nvSpPr>
          <p:cNvPr id="331" name="Google Shape;331;p36"/>
          <p:cNvSpPr txBox="1">
            <a:spLocks noGrp="1"/>
          </p:cNvSpPr>
          <p:nvPr>
            <p:ph type="ftr" idx="11"/>
          </p:nvPr>
        </p:nvSpPr>
        <p:spPr>
          <a:xfrm>
            <a:off x="3124200" y="9639300"/>
            <a:ext cx="11811000" cy="381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mtClean="0"/>
              <a:t>PROBABILITY/041 MATHEMATHICS/MADHANKUMAR A /MATHS/SNS ACADEMY</a:t>
            </a:r>
            <a:endParaRPr/>
          </a:p>
        </p:txBody>
      </p:sp>
      <p:sp>
        <p:nvSpPr>
          <p:cNvPr id="332" name="Google Shape;332;p36"/>
          <p:cNvSpPr/>
          <p:nvPr/>
        </p:nvSpPr>
        <p:spPr>
          <a:xfrm>
            <a:off x="3222893" y="455325"/>
            <a:ext cx="9665400" cy="11571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a:p>
        </p:txBody>
      </p:sp>
      <p:pic>
        <p:nvPicPr>
          <p:cNvPr id="8" name="Picture 7" descr="image.jpg"/>
          <p:cNvPicPr>
            <a:picLocks noChangeAspect="1"/>
          </p:cNvPicPr>
          <p:nvPr/>
        </p:nvPicPr>
        <p:blipFill>
          <a:blip r:embed="rId3"/>
          <a:stretch>
            <a:fillRect/>
          </a:stretch>
        </p:blipFill>
        <p:spPr>
          <a:xfrm>
            <a:off x="3823854" y="1496291"/>
            <a:ext cx="10013445" cy="7502236"/>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4" name="Google Shape;344;p37"/>
          <p:cNvSpPr/>
          <p:nvPr/>
        </p:nvSpPr>
        <p:spPr>
          <a:xfrm>
            <a:off x="0" y="9258300"/>
            <a:ext cx="10983600" cy="1035600"/>
          </a:xfrm>
          <a:prstGeom prst="rect">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5" name="Google Shape;345;p37"/>
          <p:cNvSpPr txBox="1">
            <a:spLocks noGrp="1"/>
          </p:cNvSpPr>
          <p:nvPr>
            <p:ph type="dt" idx="10"/>
          </p:nvPr>
        </p:nvSpPr>
        <p:spPr>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smtClean="0"/>
              <a:t>13/06/23</a:t>
            </a:r>
            <a:endParaRPr/>
          </a:p>
        </p:txBody>
      </p:sp>
      <p:sp>
        <p:nvSpPr>
          <p:cNvPr id="347" name="Google Shape;347;p37"/>
          <p:cNvSpPr txBox="1">
            <a:spLocks noGrp="1"/>
          </p:cNvSpPr>
          <p:nvPr>
            <p:ph type="ftr" idx="11"/>
          </p:nvPr>
        </p:nvSpPr>
        <p:spPr>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mtClean="0"/>
              <a:t>PROBABILITY/041 MATHEMATHICS/MADHANKUMAR A /MATHS/SNS ACADEMY</a:t>
            </a:r>
            <a:endParaRPr/>
          </a:p>
        </p:txBody>
      </p:sp>
      <p:sp>
        <p:nvSpPr>
          <p:cNvPr id="346" name="Google Shape;346;p37"/>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fld id="{00000000-1234-1234-1234-123412341234}" type="slidenum">
              <a:rPr lang="en-US" smtClean="0"/>
              <a:pPr marL="0" lvl="0" indent="0" algn="r" rtl="0">
                <a:lnSpc>
                  <a:spcPct val="100000"/>
                </a:lnSpc>
                <a:spcBef>
                  <a:spcPts val="0"/>
                </a:spcBef>
                <a:spcAft>
                  <a:spcPts val="0"/>
                </a:spcAft>
                <a:buSzPts val="1400"/>
                <a:buNone/>
              </a:pPr>
              <a:t>15</a:t>
            </a:fld>
            <a:r>
              <a:rPr lang="en-US" dirty="0" smtClean="0"/>
              <a:t>/24</a:t>
            </a:r>
            <a:endParaRPr/>
          </a:p>
        </p:txBody>
      </p:sp>
      <p:pic>
        <p:nvPicPr>
          <p:cNvPr id="7" name="Picture 6" descr="image.jpg"/>
          <p:cNvPicPr>
            <a:picLocks noChangeAspect="1"/>
          </p:cNvPicPr>
          <p:nvPr/>
        </p:nvPicPr>
        <p:blipFill>
          <a:blip r:embed="rId3"/>
          <a:stretch>
            <a:fillRect/>
          </a:stretch>
        </p:blipFill>
        <p:spPr>
          <a:xfrm>
            <a:off x="3366654" y="1496291"/>
            <a:ext cx="10120746" cy="7582628"/>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36"/>
          <p:cNvSpPr txBox="1">
            <a:spLocks noGrp="1"/>
          </p:cNvSpPr>
          <p:nvPr>
            <p:ph type="sldNum" idx="12"/>
          </p:nvPr>
        </p:nvSpPr>
        <p:spPr>
          <a:xfrm>
            <a:off x="15240000" y="9639300"/>
            <a:ext cx="21336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400"/>
              <a:buFont typeface="Arial"/>
              <a:buNone/>
            </a:pPr>
            <a:fld id="{00000000-1234-1234-1234-123412341234}" type="slidenum">
              <a:rPr lang="en-US"/>
              <a:pPr marL="0" lvl="0" indent="0" algn="r" rtl="0">
                <a:spcBef>
                  <a:spcPts val="0"/>
                </a:spcBef>
                <a:spcAft>
                  <a:spcPts val="0"/>
                </a:spcAft>
                <a:buClr>
                  <a:srgbClr val="000000"/>
                </a:buClr>
                <a:buSzPts val="1400"/>
                <a:buFont typeface="Arial"/>
                <a:buNone/>
              </a:pPr>
              <a:t>16</a:t>
            </a:fld>
            <a:endParaRPr/>
          </a:p>
        </p:txBody>
      </p:sp>
      <p:sp>
        <p:nvSpPr>
          <p:cNvPr id="327" name="Google Shape;327;p36"/>
          <p:cNvSpPr/>
          <p:nvPr/>
        </p:nvSpPr>
        <p:spPr>
          <a:xfrm>
            <a:off x="7284019" y="9251434"/>
            <a:ext cx="11004000" cy="1035600"/>
          </a:xfrm>
          <a:prstGeom prst="rect">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9" name="Google Shape;329;p36"/>
          <p:cNvSpPr txBox="1">
            <a:spLocks noGrp="1"/>
          </p:cNvSpPr>
          <p:nvPr>
            <p:ph type="dt" idx="10"/>
          </p:nvPr>
        </p:nvSpPr>
        <p:spPr>
          <a:xfrm>
            <a:off x="609600" y="9639300"/>
            <a:ext cx="21336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smtClean="0"/>
              <a:t>13/06/23</a:t>
            </a:r>
            <a:endParaRPr/>
          </a:p>
        </p:txBody>
      </p:sp>
      <p:sp>
        <p:nvSpPr>
          <p:cNvPr id="330" name="Google Shape;330;p36"/>
          <p:cNvSpPr txBox="1">
            <a:spLocks noGrp="1"/>
          </p:cNvSpPr>
          <p:nvPr>
            <p:ph type="sldNum" idx="12"/>
          </p:nvPr>
        </p:nvSpPr>
        <p:spPr>
          <a:xfrm>
            <a:off x="15240000" y="9639300"/>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fld id="{00000000-1234-1234-1234-123412341234}" type="slidenum">
              <a:rPr lang="en-US" smtClean="0"/>
              <a:pPr marL="0" lvl="0" indent="0" algn="r" rtl="0">
                <a:lnSpc>
                  <a:spcPct val="100000"/>
                </a:lnSpc>
                <a:spcBef>
                  <a:spcPts val="0"/>
                </a:spcBef>
                <a:spcAft>
                  <a:spcPts val="0"/>
                </a:spcAft>
                <a:buSzPts val="1400"/>
                <a:buNone/>
              </a:pPr>
              <a:t>16</a:t>
            </a:fld>
            <a:r>
              <a:rPr lang="en-US" dirty="0" smtClean="0"/>
              <a:t>/24</a:t>
            </a:r>
            <a:endParaRPr/>
          </a:p>
        </p:txBody>
      </p:sp>
      <p:sp>
        <p:nvSpPr>
          <p:cNvPr id="331" name="Google Shape;331;p36"/>
          <p:cNvSpPr txBox="1">
            <a:spLocks noGrp="1"/>
          </p:cNvSpPr>
          <p:nvPr>
            <p:ph type="ftr" idx="11"/>
          </p:nvPr>
        </p:nvSpPr>
        <p:spPr>
          <a:xfrm>
            <a:off x="3124200" y="9639300"/>
            <a:ext cx="11811000" cy="381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mtClean="0"/>
              <a:t>PROBABILITY/041 MATHEMATHICS/MADHANKUMAR A /MATHS/SNS ACADEMY</a:t>
            </a:r>
            <a:endParaRPr/>
          </a:p>
        </p:txBody>
      </p:sp>
      <p:sp>
        <p:nvSpPr>
          <p:cNvPr id="332" name="Google Shape;332;p36"/>
          <p:cNvSpPr/>
          <p:nvPr/>
        </p:nvSpPr>
        <p:spPr>
          <a:xfrm>
            <a:off x="3222893" y="455325"/>
            <a:ext cx="9665400" cy="11571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a:p>
        </p:txBody>
      </p:sp>
      <p:pic>
        <p:nvPicPr>
          <p:cNvPr id="8" name="Picture 7" descr="image.jpg"/>
          <p:cNvPicPr>
            <a:picLocks noChangeAspect="1"/>
          </p:cNvPicPr>
          <p:nvPr/>
        </p:nvPicPr>
        <p:blipFill>
          <a:blip r:embed="rId3"/>
          <a:stretch>
            <a:fillRect/>
          </a:stretch>
        </p:blipFill>
        <p:spPr>
          <a:xfrm>
            <a:off x="3574473" y="1454726"/>
            <a:ext cx="9996054" cy="7489207"/>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4" name="Google Shape;344;p37"/>
          <p:cNvSpPr/>
          <p:nvPr/>
        </p:nvSpPr>
        <p:spPr>
          <a:xfrm>
            <a:off x="0" y="9258300"/>
            <a:ext cx="10983600" cy="1035600"/>
          </a:xfrm>
          <a:prstGeom prst="rect">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5" name="Google Shape;345;p37"/>
          <p:cNvSpPr txBox="1">
            <a:spLocks noGrp="1"/>
          </p:cNvSpPr>
          <p:nvPr>
            <p:ph type="dt" idx="10"/>
          </p:nvPr>
        </p:nvSpPr>
        <p:spPr>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smtClean="0"/>
              <a:t>13/06/23</a:t>
            </a:r>
            <a:endParaRPr/>
          </a:p>
        </p:txBody>
      </p:sp>
      <p:sp>
        <p:nvSpPr>
          <p:cNvPr id="347" name="Google Shape;347;p37"/>
          <p:cNvSpPr txBox="1">
            <a:spLocks noGrp="1"/>
          </p:cNvSpPr>
          <p:nvPr>
            <p:ph type="ftr" idx="11"/>
          </p:nvPr>
        </p:nvSpPr>
        <p:spPr>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mtClean="0"/>
              <a:t>PROBABILITY/041 MATHEMATHICS/MADHANKUMAR A /MATHS/SNS ACADEMY</a:t>
            </a:r>
            <a:endParaRPr/>
          </a:p>
        </p:txBody>
      </p:sp>
      <p:sp>
        <p:nvSpPr>
          <p:cNvPr id="346" name="Google Shape;346;p37"/>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fld id="{00000000-1234-1234-1234-123412341234}" type="slidenum">
              <a:rPr lang="en-US" smtClean="0"/>
              <a:pPr marL="0" lvl="0" indent="0" algn="r" rtl="0">
                <a:lnSpc>
                  <a:spcPct val="100000"/>
                </a:lnSpc>
                <a:spcBef>
                  <a:spcPts val="0"/>
                </a:spcBef>
                <a:spcAft>
                  <a:spcPts val="0"/>
                </a:spcAft>
                <a:buSzPts val="1400"/>
                <a:buNone/>
              </a:pPr>
              <a:t>17</a:t>
            </a:fld>
            <a:r>
              <a:rPr lang="en-US" dirty="0" smtClean="0"/>
              <a:t>/24</a:t>
            </a:r>
            <a:endParaRPr/>
          </a:p>
        </p:txBody>
      </p:sp>
      <p:pic>
        <p:nvPicPr>
          <p:cNvPr id="8" name="Picture 7" descr="image.jpg"/>
          <p:cNvPicPr>
            <a:picLocks noChangeAspect="1"/>
          </p:cNvPicPr>
          <p:nvPr/>
        </p:nvPicPr>
        <p:blipFill>
          <a:blip r:embed="rId3"/>
          <a:stretch>
            <a:fillRect/>
          </a:stretch>
        </p:blipFill>
        <p:spPr>
          <a:xfrm>
            <a:off x="3595255" y="1496290"/>
            <a:ext cx="10203872" cy="7644907"/>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36"/>
          <p:cNvSpPr txBox="1">
            <a:spLocks noGrp="1"/>
          </p:cNvSpPr>
          <p:nvPr>
            <p:ph type="sldNum" idx="12"/>
          </p:nvPr>
        </p:nvSpPr>
        <p:spPr>
          <a:xfrm>
            <a:off x="15240000" y="9639300"/>
            <a:ext cx="21336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400"/>
              <a:buFont typeface="Arial"/>
              <a:buNone/>
            </a:pPr>
            <a:fld id="{00000000-1234-1234-1234-123412341234}" type="slidenum">
              <a:rPr lang="en-US"/>
              <a:pPr marL="0" lvl="0" indent="0" algn="r" rtl="0">
                <a:spcBef>
                  <a:spcPts val="0"/>
                </a:spcBef>
                <a:spcAft>
                  <a:spcPts val="0"/>
                </a:spcAft>
                <a:buClr>
                  <a:srgbClr val="000000"/>
                </a:buClr>
                <a:buSzPts val="1400"/>
                <a:buFont typeface="Arial"/>
                <a:buNone/>
              </a:pPr>
              <a:t>18</a:t>
            </a:fld>
            <a:endParaRPr/>
          </a:p>
        </p:txBody>
      </p:sp>
      <p:sp>
        <p:nvSpPr>
          <p:cNvPr id="327" name="Google Shape;327;p36"/>
          <p:cNvSpPr/>
          <p:nvPr/>
        </p:nvSpPr>
        <p:spPr>
          <a:xfrm>
            <a:off x="7284019" y="9251434"/>
            <a:ext cx="11004000" cy="1035600"/>
          </a:xfrm>
          <a:prstGeom prst="rect">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9" name="Google Shape;329;p36"/>
          <p:cNvSpPr txBox="1">
            <a:spLocks noGrp="1"/>
          </p:cNvSpPr>
          <p:nvPr>
            <p:ph type="dt" idx="10"/>
          </p:nvPr>
        </p:nvSpPr>
        <p:spPr>
          <a:xfrm>
            <a:off x="609600" y="9639300"/>
            <a:ext cx="21336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smtClean="0"/>
              <a:t>13/06/23</a:t>
            </a:r>
            <a:endParaRPr/>
          </a:p>
        </p:txBody>
      </p:sp>
      <p:sp>
        <p:nvSpPr>
          <p:cNvPr id="330" name="Google Shape;330;p36"/>
          <p:cNvSpPr txBox="1">
            <a:spLocks noGrp="1"/>
          </p:cNvSpPr>
          <p:nvPr>
            <p:ph type="sldNum" idx="12"/>
          </p:nvPr>
        </p:nvSpPr>
        <p:spPr>
          <a:xfrm>
            <a:off x="15240000" y="9639300"/>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fld id="{00000000-1234-1234-1234-123412341234}" type="slidenum">
              <a:rPr lang="en-US" smtClean="0"/>
              <a:pPr marL="0" lvl="0" indent="0" algn="r" rtl="0">
                <a:lnSpc>
                  <a:spcPct val="100000"/>
                </a:lnSpc>
                <a:spcBef>
                  <a:spcPts val="0"/>
                </a:spcBef>
                <a:spcAft>
                  <a:spcPts val="0"/>
                </a:spcAft>
                <a:buSzPts val="1400"/>
                <a:buNone/>
              </a:pPr>
              <a:t>18</a:t>
            </a:fld>
            <a:r>
              <a:rPr lang="en-US" dirty="0" smtClean="0"/>
              <a:t>/24</a:t>
            </a:r>
            <a:endParaRPr/>
          </a:p>
        </p:txBody>
      </p:sp>
      <p:sp>
        <p:nvSpPr>
          <p:cNvPr id="331" name="Google Shape;331;p36"/>
          <p:cNvSpPr txBox="1">
            <a:spLocks noGrp="1"/>
          </p:cNvSpPr>
          <p:nvPr>
            <p:ph type="ftr" idx="11"/>
          </p:nvPr>
        </p:nvSpPr>
        <p:spPr>
          <a:xfrm>
            <a:off x="3124200" y="9639300"/>
            <a:ext cx="11811000" cy="381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mtClean="0"/>
              <a:t>PROBABILITY/041 MATHEMATHICS/MADHANKUMAR A /MATHS/SNS ACADEMY</a:t>
            </a:r>
            <a:endParaRPr/>
          </a:p>
        </p:txBody>
      </p:sp>
      <p:sp>
        <p:nvSpPr>
          <p:cNvPr id="332" name="Google Shape;332;p36"/>
          <p:cNvSpPr/>
          <p:nvPr/>
        </p:nvSpPr>
        <p:spPr>
          <a:xfrm>
            <a:off x="3222893" y="455325"/>
            <a:ext cx="9665400" cy="11571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a:p>
        </p:txBody>
      </p:sp>
      <p:pic>
        <p:nvPicPr>
          <p:cNvPr id="8" name="Picture 7" descr="image.jpg"/>
          <p:cNvPicPr>
            <a:picLocks noChangeAspect="1"/>
          </p:cNvPicPr>
          <p:nvPr/>
        </p:nvPicPr>
        <p:blipFill>
          <a:blip r:embed="rId3"/>
          <a:stretch>
            <a:fillRect/>
          </a:stretch>
        </p:blipFill>
        <p:spPr>
          <a:xfrm>
            <a:off x="3761510" y="1558637"/>
            <a:ext cx="9933708" cy="7442496"/>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4" name="Google Shape;344;p37"/>
          <p:cNvSpPr/>
          <p:nvPr/>
        </p:nvSpPr>
        <p:spPr>
          <a:xfrm>
            <a:off x="0" y="9258300"/>
            <a:ext cx="10983600" cy="1035600"/>
          </a:xfrm>
          <a:prstGeom prst="rect">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5" name="Google Shape;345;p37"/>
          <p:cNvSpPr txBox="1">
            <a:spLocks noGrp="1"/>
          </p:cNvSpPr>
          <p:nvPr>
            <p:ph type="dt" idx="10"/>
          </p:nvPr>
        </p:nvSpPr>
        <p:spPr>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smtClean="0"/>
              <a:t>13/06/23</a:t>
            </a:r>
            <a:endParaRPr/>
          </a:p>
        </p:txBody>
      </p:sp>
      <p:sp>
        <p:nvSpPr>
          <p:cNvPr id="347" name="Google Shape;347;p37"/>
          <p:cNvSpPr txBox="1">
            <a:spLocks noGrp="1"/>
          </p:cNvSpPr>
          <p:nvPr>
            <p:ph type="ftr" idx="11"/>
          </p:nvPr>
        </p:nvSpPr>
        <p:spPr>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mtClean="0"/>
              <a:t>PROBABILITY/041 MATHEMATHICS/MADHANKUMAR A /MATHS/SNS ACADEMY</a:t>
            </a:r>
            <a:endParaRPr/>
          </a:p>
        </p:txBody>
      </p:sp>
      <p:sp>
        <p:nvSpPr>
          <p:cNvPr id="346" name="Google Shape;346;p37"/>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fld id="{00000000-1234-1234-1234-123412341234}" type="slidenum">
              <a:rPr lang="en-US" smtClean="0"/>
              <a:pPr marL="0" lvl="0" indent="0" algn="r" rtl="0">
                <a:lnSpc>
                  <a:spcPct val="100000"/>
                </a:lnSpc>
                <a:spcBef>
                  <a:spcPts val="0"/>
                </a:spcBef>
                <a:spcAft>
                  <a:spcPts val="0"/>
                </a:spcAft>
                <a:buSzPts val="1400"/>
                <a:buNone/>
              </a:pPr>
              <a:t>19</a:t>
            </a:fld>
            <a:r>
              <a:rPr lang="en-US" dirty="0" smtClean="0"/>
              <a:t>/24</a:t>
            </a:r>
            <a:endParaRPr/>
          </a:p>
        </p:txBody>
      </p:sp>
      <p:pic>
        <p:nvPicPr>
          <p:cNvPr id="9" name="Picture 8" descr="image.jpg"/>
          <p:cNvPicPr>
            <a:picLocks noChangeAspect="1"/>
          </p:cNvPicPr>
          <p:nvPr/>
        </p:nvPicPr>
        <p:blipFill>
          <a:blip r:embed="rId3"/>
          <a:stretch>
            <a:fillRect/>
          </a:stretch>
        </p:blipFill>
        <p:spPr>
          <a:xfrm>
            <a:off x="3719944" y="1454728"/>
            <a:ext cx="10203873" cy="7644908"/>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26"/>
          <p:cNvSpPr/>
          <p:nvPr/>
        </p:nvSpPr>
        <p:spPr>
          <a:xfrm>
            <a:off x="7436419" y="9258300"/>
            <a:ext cx="10851581" cy="1035566"/>
          </a:xfrm>
          <a:prstGeom prst="rect">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0" name="Google Shape;180;p26"/>
          <p:cNvSpPr/>
          <p:nvPr/>
        </p:nvSpPr>
        <p:spPr>
          <a:xfrm flipH="1">
            <a:off x="847725" y="2324100"/>
            <a:ext cx="66675" cy="7162800"/>
          </a:xfrm>
          <a:prstGeom prst="rect">
            <a:avLst/>
          </a:prstGeom>
          <a:solidFill>
            <a:srgbClr val="5F836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1" name="Google Shape;181;p26"/>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smtClean="0"/>
              <a:t>13/06/23</a:t>
            </a:r>
            <a:endParaRPr/>
          </a:p>
        </p:txBody>
      </p:sp>
      <p:sp>
        <p:nvSpPr>
          <p:cNvPr id="182" name="Google Shape;182;p26"/>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fld id="{00000000-1234-1234-1234-123412341234}" type="slidenum">
              <a:rPr lang="en-US" smtClean="0"/>
              <a:pPr marL="0" lvl="0" indent="0" algn="r" rtl="0">
                <a:lnSpc>
                  <a:spcPct val="100000"/>
                </a:lnSpc>
                <a:spcBef>
                  <a:spcPts val="0"/>
                </a:spcBef>
                <a:spcAft>
                  <a:spcPts val="0"/>
                </a:spcAft>
                <a:buSzPts val="1400"/>
                <a:buNone/>
              </a:pPr>
              <a:t>2</a:t>
            </a:fld>
            <a:r>
              <a:rPr lang="en-US" dirty="0" smtClean="0"/>
              <a:t>/24</a:t>
            </a:r>
            <a:endParaRPr/>
          </a:p>
        </p:txBody>
      </p:sp>
      <p:sp>
        <p:nvSpPr>
          <p:cNvPr id="183" name="Google Shape;183;p26"/>
          <p:cNvSpPr txBox="1">
            <a:spLocks noGrp="1"/>
          </p:cNvSpPr>
          <p:nvPr>
            <p:ph type="ftr" idx="11"/>
          </p:nvPr>
        </p:nvSpPr>
        <p:spPr>
          <a:xfrm>
            <a:off x="3124200" y="9639300"/>
            <a:ext cx="11811000" cy="381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mtClean="0"/>
              <a:t>PROBABILITY/041 MATHEMATHICS/MADHANKUMAR A /MATHS/SNS ACADEMY</a:t>
            </a:r>
            <a:endParaRPr/>
          </a:p>
        </p:txBody>
      </p:sp>
      <p:sp>
        <p:nvSpPr>
          <p:cNvPr id="184" name="Google Shape;184;p26"/>
          <p:cNvSpPr/>
          <p:nvPr/>
        </p:nvSpPr>
        <p:spPr>
          <a:xfrm>
            <a:off x="1437150" y="1425925"/>
            <a:ext cx="10715700" cy="13326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a:p>
        </p:txBody>
      </p:sp>
      <p:sp>
        <p:nvSpPr>
          <p:cNvPr id="8" name="Rectangle 7"/>
          <p:cNvSpPr/>
          <p:nvPr/>
        </p:nvSpPr>
        <p:spPr>
          <a:xfrm>
            <a:off x="6407682" y="1165757"/>
            <a:ext cx="3916457" cy="830997"/>
          </a:xfrm>
          <a:prstGeom prst="rect">
            <a:avLst/>
          </a:prstGeom>
        </p:spPr>
        <p:txBody>
          <a:bodyPr wrap="none">
            <a:spAutoFit/>
          </a:bodyPr>
          <a:lstStyle/>
          <a:p>
            <a:pPr lvl="0"/>
            <a:r>
              <a:rPr lang="en-IN" sz="4800" b="1" dirty="0" smtClean="0">
                <a:solidFill>
                  <a:srgbClr val="FF66CC"/>
                </a:solidFill>
                <a:latin typeface="Trebuchet MS"/>
                <a:ea typeface="Trebuchet MS"/>
                <a:cs typeface="Trebuchet MS"/>
                <a:sym typeface="Trebuchet MS"/>
              </a:rPr>
              <a:t>PROBABILITY</a:t>
            </a:r>
            <a:endParaRPr lang="en-IN" sz="4800" b="1" dirty="0">
              <a:solidFill>
                <a:srgbClr val="FF66CC"/>
              </a:solidFill>
              <a:latin typeface="Trebuchet MS"/>
              <a:ea typeface="Trebuchet MS"/>
              <a:cs typeface="Trebuchet MS"/>
              <a:sym typeface="Trebuchet MS"/>
            </a:endParaRPr>
          </a:p>
        </p:txBody>
      </p:sp>
      <p:pic>
        <p:nvPicPr>
          <p:cNvPr id="10" name="Picture 9" descr="image.jpg"/>
          <p:cNvPicPr>
            <a:picLocks noChangeAspect="1"/>
          </p:cNvPicPr>
          <p:nvPr/>
        </p:nvPicPr>
        <p:blipFill>
          <a:blip r:embed="rId3"/>
          <a:stretch>
            <a:fillRect/>
          </a:stretch>
        </p:blipFill>
        <p:spPr>
          <a:xfrm>
            <a:off x="3906981" y="2201339"/>
            <a:ext cx="9019309" cy="6757413"/>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36"/>
          <p:cNvSpPr txBox="1">
            <a:spLocks noGrp="1"/>
          </p:cNvSpPr>
          <p:nvPr>
            <p:ph type="sldNum" idx="12"/>
          </p:nvPr>
        </p:nvSpPr>
        <p:spPr>
          <a:xfrm>
            <a:off x="15240000" y="9639300"/>
            <a:ext cx="21336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400"/>
              <a:buFont typeface="Arial"/>
              <a:buNone/>
            </a:pPr>
            <a:fld id="{00000000-1234-1234-1234-123412341234}" type="slidenum">
              <a:rPr lang="en-US"/>
              <a:pPr marL="0" lvl="0" indent="0" algn="r" rtl="0">
                <a:spcBef>
                  <a:spcPts val="0"/>
                </a:spcBef>
                <a:spcAft>
                  <a:spcPts val="0"/>
                </a:spcAft>
                <a:buClr>
                  <a:srgbClr val="000000"/>
                </a:buClr>
                <a:buSzPts val="1400"/>
                <a:buFont typeface="Arial"/>
                <a:buNone/>
              </a:pPr>
              <a:t>20</a:t>
            </a:fld>
            <a:endParaRPr/>
          </a:p>
        </p:txBody>
      </p:sp>
      <p:sp>
        <p:nvSpPr>
          <p:cNvPr id="327" name="Google Shape;327;p36"/>
          <p:cNvSpPr/>
          <p:nvPr/>
        </p:nvSpPr>
        <p:spPr>
          <a:xfrm>
            <a:off x="7284019" y="9251434"/>
            <a:ext cx="11004000" cy="1035600"/>
          </a:xfrm>
          <a:prstGeom prst="rect">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9" name="Google Shape;329;p36"/>
          <p:cNvSpPr txBox="1">
            <a:spLocks noGrp="1"/>
          </p:cNvSpPr>
          <p:nvPr>
            <p:ph type="dt" idx="10"/>
          </p:nvPr>
        </p:nvSpPr>
        <p:spPr>
          <a:xfrm>
            <a:off x="609600" y="9639300"/>
            <a:ext cx="21336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smtClean="0"/>
              <a:t>13/06/23</a:t>
            </a:r>
            <a:endParaRPr/>
          </a:p>
        </p:txBody>
      </p:sp>
      <p:sp>
        <p:nvSpPr>
          <p:cNvPr id="330" name="Google Shape;330;p36"/>
          <p:cNvSpPr txBox="1">
            <a:spLocks noGrp="1"/>
          </p:cNvSpPr>
          <p:nvPr>
            <p:ph type="sldNum" idx="12"/>
          </p:nvPr>
        </p:nvSpPr>
        <p:spPr>
          <a:xfrm>
            <a:off x="15240000" y="9639300"/>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fld id="{00000000-1234-1234-1234-123412341234}" type="slidenum">
              <a:rPr lang="en-US" smtClean="0"/>
              <a:pPr marL="0" lvl="0" indent="0" algn="r" rtl="0">
                <a:lnSpc>
                  <a:spcPct val="100000"/>
                </a:lnSpc>
                <a:spcBef>
                  <a:spcPts val="0"/>
                </a:spcBef>
                <a:spcAft>
                  <a:spcPts val="0"/>
                </a:spcAft>
                <a:buSzPts val="1400"/>
                <a:buNone/>
              </a:pPr>
              <a:t>20</a:t>
            </a:fld>
            <a:r>
              <a:rPr lang="en-US" dirty="0" smtClean="0"/>
              <a:t>/24</a:t>
            </a:r>
            <a:endParaRPr/>
          </a:p>
        </p:txBody>
      </p:sp>
      <p:sp>
        <p:nvSpPr>
          <p:cNvPr id="331" name="Google Shape;331;p36"/>
          <p:cNvSpPr txBox="1">
            <a:spLocks noGrp="1"/>
          </p:cNvSpPr>
          <p:nvPr>
            <p:ph type="ftr" idx="11"/>
          </p:nvPr>
        </p:nvSpPr>
        <p:spPr>
          <a:xfrm>
            <a:off x="3124200" y="9639300"/>
            <a:ext cx="11811000" cy="381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mtClean="0"/>
              <a:t>PROBABILITY/041 MATHEMATHICS/MADHANKUMAR A /MATHS/SNS ACADEMY</a:t>
            </a:r>
            <a:endParaRPr/>
          </a:p>
        </p:txBody>
      </p:sp>
      <p:sp>
        <p:nvSpPr>
          <p:cNvPr id="332" name="Google Shape;332;p36"/>
          <p:cNvSpPr/>
          <p:nvPr/>
        </p:nvSpPr>
        <p:spPr>
          <a:xfrm>
            <a:off x="3222893" y="455325"/>
            <a:ext cx="9665400" cy="11571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a:p>
        </p:txBody>
      </p:sp>
      <p:pic>
        <p:nvPicPr>
          <p:cNvPr id="8" name="Picture 7" descr="image.jpg"/>
          <p:cNvPicPr>
            <a:picLocks noChangeAspect="1"/>
          </p:cNvPicPr>
          <p:nvPr/>
        </p:nvPicPr>
        <p:blipFill>
          <a:blip r:embed="rId3"/>
          <a:stretch>
            <a:fillRect/>
          </a:stretch>
        </p:blipFill>
        <p:spPr>
          <a:xfrm>
            <a:off x="3345873" y="1620981"/>
            <a:ext cx="10037618" cy="7520347"/>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4" name="Google Shape;344;p37"/>
          <p:cNvSpPr/>
          <p:nvPr/>
        </p:nvSpPr>
        <p:spPr>
          <a:xfrm>
            <a:off x="0" y="9258300"/>
            <a:ext cx="10983600" cy="1035600"/>
          </a:xfrm>
          <a:prstGeom prst="rect">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5" name="Google Shape;345;p37"/>
          <p:cNvSpPr txBox="1">
            <a:spLocks noGrp="1"/>
          </p:cNvSpPr>
          <p:nvPr>
            <p:ph type="dt" idx="10"/>
          </p:nvPr>
        </p:nvSpPr>
        <p:spPr>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smtClean="0"/>
              <a:t>13/06/23</a:t>
            </a:r>
            <a:endParaRPr/>
          </a:p>
        </p:txBody>
      </p:sp>
      <p:sp>
        <p:nvSpPr>
          <p:cNvPr id="347" name="Google Shape;347;p37"/>
          <p:cNvSpPr txBox="1">
            <a:spLocks noGrp="1"/>
          </p:cNvSpPr>
          <p:nvPr>
            <p:ph type="ftr" idx="11"/>
          </p:nvPr>
        </p:nvSpPr>
        <p:spPr>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mtClean="0"/>
              <a:t>PROBABILITY/041 MATHEMATHICS/MADHANKUMAR A /MATHS/SNS ACADEMY</a:t>
            </a:r>
            <a:endParaRPr/>
          </a:p>
        </p:txBody>
      </p:sp>
      <p:sp>
        <p:nvSpPr>
          <p:cNvPr id="346" name="Google Shape;346;p37"/>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fld id="{00000000-1234-1234-1234-123412341234}" type="slidenum">
              <a:rPr lang="en-US" smtClean="0"/>
              <a:pPr marL="0" lvl="0" indent="0" algn="r" rtl="0">
                <a:lnSpc>
                  <a:spcPct val="100000"/>
                </a:lnSpc>
                <a:spcBef>
                  <a:spcPts val="0"/>
                </a:spcBef>
                <a:spcAft>
                  <a:spcPts val="0"/>
                </a:spcAft>
                <a:buSzPts val="1400"/>
                <a:buNone/>
              </a:pPr>
              <a:t>21</a:t>
            </a:fld>
            <a:r>
              <a:rPr lang="en-US" dirty="0" smtClean="0"/>
              <a:t>/24</a:t>
            </a:r>
            <a:endParaRPr/>
          </a:p>
        </p:txBody>
      </p:sp>
      <p:pic>
        <p:nvPicPr>
          <p:cNvPr id="7" name="Picture 6" descr="image.jpg"/>
          <p:cNvPicPr>
            <a:picLocks noChangeAspect="1"/>
          </p:cNvPicPr>
          <p:nvPr/>
        </p:nvPicPr>
        <p:blipFill>
          <a:blip r:embed="rId3"/>
          <a:stretch>
            <a:fillRect/>
          </a:stretch>
        </p:blipFill>
        <p:spPr>
          <a:xfrm>
            <a:off x="3387436" y="1413163"/>
            <a:ext cx="10120746" cy="7582628"/>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36"/>
          <p:cNvSpPr txBox="1">
            <a:spLocks noGrp="1"/>
          </p:cNvSpPr>
          <p:nvPr>
            <p:ph type="sldNum" idx="12"/>
          </p:nvPr>
        </p:nvSpPr>
        <p:spPr>
          <a:xfrm>
            <a:off x="15240000" y="9639300"/>
            <a:ext cx="21336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400"/>
              <a:buFont typeface="Arial"/>
              <a:buNone/>
            </a:pPr>
            <a:fld id="{00000000-1234-1234-1234-123412341234}" type="slidenum">
              <a:rPr lang="en-US"/>
              <a:pPr marL="0" lvl="0" indent="0" algn="r" rtl="0">
                <a:spcBef>
                  <a:spcPts val="0"/>
                </a:spcBef>
                <a:spcAft>
                  <a:spcPts val="0"/>
                </a:spcAft>
                <a:buClr>
                  <a:srgbClr val="000000"/>
                </a:buClr>
                <a:buSzPts val="1400"/>
                <a:buFont typeface="Arial"/>
                <a:buNone/>
              </a:pPr>
              <a:t>22</a:t>
            </a:fld>
            <a:endParaRPr/>
          </a:p>
        </p:txBody>
      </p:sp>
      <p:sp>
        <p:nvSpPr>
          <p:cNvPr id="327" name="Google Shape;327;p36"/>
          <p:cNvSpPr/>
          <p:nvPr/>
        </p:nvSpPr>
        <p:spPr>
          <a:xfrm>
            <a:off x="7284019" y="9251434"/>
            <a:ext cx="11004000" cy="1035600"/>
          </a:xfrm>
          <a:prstGeom prst="rect">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9" name="Google Shape;329;p36"/>
          <p:cNvSpPr txBox="1">
            <a:spLocks noGrp="1"/>
          </p:cNvSpPr>
          <p:nvPr>
            <p:ph type="dt" idx="10"/>
          </p:nvPr>
        </p:nvSpPr>
        <p:spPr>
          <a:xfrm>
            <a:off x="609600" y="9639300"/>
            <a:ext cx="21336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smtClean="0"/>
              <a:t>13/06/23</a:t>
            </a:r>
            <a:endParaRPr/>
          </a:p>
        </p:txBody>
      </p:sp>
      <p:sp>
        <p:nvSpPr>
          <p:cNvPr id="330" name="Google Shape;330;p36"/>
          <p:cNvSpPr txBox="1">
            <a:spLocks noGrp="1"/>
          </p:cNvSpPr>
          <p:nvPr>
            <p:ph type="sldNum" idx="12"/>
          </p:nvPr>
        </p:nvSpPr>
        <p:spPr>
          <a:xfrm>
            <a:off x="15240000" y="9639300"/>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fld id="{00000000-1234-1234-1234-123412341234}" type="slidenum">
              <a:rPr lang="en-US" smtClean="0"/>
              <a:pPr marL="0" lvl="0" indent="0" algn="r" rtl="0">
                <a:lnSpc>
                  <a:spcPct val="100000"/>
                </a:lnSpc>
                <a:spcBef>
                  <a:spcPts val="0"/>
                </a:spcBef>
                <a:spcAft>
                  <a:spcPts val="0"/>
                </a:spcAft>
                <a:buSzPts val="1400"/>
                <a:buNone/>
              </a:pPr>
              <a:t>22</a:t>
            </a:fld>
            <a:r>
              <a:rPr lang="en-US" dirty="0" smtClean="0"/>
              <a:t>/24</a:t>
            </a:r>
            <a:endParaRPr/>
          </a:p>
        </p:txBody>
      </p:sp>
      <p:sp>
        <p:nvSpPr>
          <p:cNvPr id="331" name="Google Shape;331;p36"/>
          <p:cNvSpPr txBox="1">
            <a:spLocks noGrp="1"/>
          </p:cNvSpPr>
          <p:nvPr>
            <p:ph type="ftr" idx="11"/>
          </p:nvPr>
        </p:nvSpPr>
        <p:spPr>
          <a:xfrm>
            <a:off x="3124200" y="9639300"/>
            <a:ext cx="11811000" cy="381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mtClean="0"/>
              <a:t>PROBABILITY/041 MATHEMATHICS/MADHANKUMAR A /MATHS/SNS ACADEMY</a:t>
            </a:r>
            <a:endParaRPr/>
          </a:p>
        </p:txBody>
      </p:sp>
      <p:sp>
        <p:nvSpPr>
          <p:cNvPr id="332" name="Google Shape;332;p36"/>
          <p:cNvSpPr/>
          <p:nvPr/>
        </p:nvSpPr>
        <p:spPr>
          <a:xfrm>
            <a:off x="3222893" y="455325"/>
            <a:ext cx="9665400" cy="11571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a:p>
        </p:txBody>
      </p:sp>
      <p:pic>
        <p:nvPicPr>
          <p:cNvPr id="9" name="Picture 8" descr="image.jpg"/>
          <p:cNvPicPr>
            <a:picLocks noChangeAspect="1"/>
          </p:cNvPicPr>
          <p:nvPr/>
        </p:nvPicPr>
        <p:blipFill>
          <a:blip r:embed="rId3"/>
          <a:stretch>
            <a:fillRect/>
          </a:stretch>
        </p:blipFill>
        <p:spPr>
          <a:xfrm>
            <a:off x="3678382" y="1371599"/>
            <a:ext cx="10037618" cy="7520347"/>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4" name="Google Shape;344;p37"/>
          <p:cNvSpPr/>
          <p:nvPr/>
        </p:nvSpPr>
        <p:spPr>
          <a:xfrm>
            <a:off x="0" y="9258300"/>
            <a:ext cx="10983600" cy="1035600"/>
          </a:xfrm>
          <a:prstGeom prst="rect">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5" name="Google Shape;345;p37"/>
          <p:cNvSpPr txBox="1">
            <a:spLocks noGrp="1"/>
          </p:cNvSpPr>
          <p:nvPr>
            <p:ph type="dt" idx="10"/>
          </p:nvPr>
        </p:nvSpPr>
        <p:spPr>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smtClean="0"/>
              <a:t>13/06/23</a:t>
            </a:r>
            <a:endParaRPr/>
          </a:p>
        </p:txBody>
      </p:sp>
      <p:sp>
        <p:nvSpPr>
          <p:cNvPr id="347" name="Google Shape;347;p37"/>
          <p:cNvSpPr txBox="1">
            <a:spLocks noGrp="1"/>
          </p:cNvSpPr>
          <p:nvPr>
            <p:ph type="ftr" idx="11"/>
          </p:nvPr>
        </p:nvSpPr>
        <p:spPr>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mtClean="0"/>
              <a:t>PROBABILITY/041 MATHEMATHICS/MADHANKUMAR A /MATHS/SNS ACADEMY</a:t>
            </a:r>
            <a:endParaRPr/>
          </a:p>
        </p:txBody>
      </p:sp>
      <p:sp>
        <p:nvSpPr>
          <p:cNvPr id="346" name="Google Shape;346;p37"/>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fld id="{00000000-1234-1234-1234-123412341234}" type="slidenum">
              <a:rPr lang="en-US" smtClean="0"/>
              <a:pPr marL="0" lvl="0" indent="0" algn="r" rtl="0">
                <a:lnSpc>
                  <a:spcPct val="100000"/>
                </a:lnSpc>
                <a:spcBef>
                  <a:spcPts val="0"/>
                </a:spcBef>
                <a:spcAft>
                  <a:spcPts val="0"/>
                </a:spcAft>
                <a:buSzPts val="1400"/>
                <a:buNone/>
              </a:pPr>
              <a:t>23</a:t>
            </a:fld>
            <a:r>
              <a:rPr lang="en-US" dirty="0" smtClean="0"/>
              <a:t>/24</a:t>
            </a:r>
            <a:endParaRPr/>
          </a:p>
        </p:txBody>
      </p:sp>
      <p:sp>
        <p:nvSpPr>
          <p:cNvPr id="8" name="Rectangle 7"/>
          <p:cNvSpPr/>
          <p:nvPr/>
        </p:nvSpPr>
        <p:spPr>
          <a:xfrm>
            <a:off x="2494747" y="1934684"/>
            <a:ext cx="2159566" cy="646331"/>
          </a:xfrm>
          <a:prstGeom prst="rect">
            <a:avLst/>
          </a:prstGeom>
        </p:spPr>
        <p:txBody>
          <a:bodyPr wrap="none">
            <a:spAutoFit/>
          </a:bodyPr>
          <a:lstStyle/>
          <a:p>
            <a:r>
              <a:rPr lang="en-US" sz="3600" dirty="0" smtClean="0">
                <a:latin typeface="Times New Roman" pitchFamily="18" charset="0"/>
                <a:cs typeface="Times New Roman" pitchFamily="18" charset="0"/>
              </a:rPr>
              <a:t>Questions:</a:t>
            </a:r>
            <a:endParaRPr lang="en-US" sz="3600" dirty="0">
              <a:latin typeface="Times New Roman" pitchFamily="18" charset="0"/>
              <a:cs typeface="Times New Roman" pitchFamily="18" charset="0"/>
            </a:endParaRPr>
          </a:p>
        </p:txBody>
      </p:sp>
      <p:sp>
        <p:nvSpPr>
          <p:cNvPr id="9" name="Rectangle 8"/>
          <p:cNvSpPr/>
          <p:nvPr/>
        </p:nvSpPr>
        <p:spPr>
          <a:xfrm>
            <a:off x="3574472" y="2733738"/>
            <a:ext cx="12614564" cy="7201972"/>
          </a:xfrm>
          <a:prstGeom prst="rect">
            <a:avLst/>
          </a:prstGeom>
        </p:spPr>
        <p:txBody>
          <a:bodyPr wrap="square">
            <a:spAutoFit/>
          </a:bodyPr>
          <a:lstStyle/>
          <a:p>
            <a:pPr marL="514350" indent="-514350">
              <a:lnSpc>
                <a:spcPct val="150000"/>
              </a:lnSpc>
              <a:buFont typeface="+mj-lt"/>
              <a:buAutoNum type="arabicPeriod"/>
            </a:pPr>
            <a:r>
              <a:rPr lang="en-US" sz="2800" dirty="0" smtClean="0">
                <a:latin typeface="Times New Roman" pitchFamily="18" charset="0"/>
                <a:cs typeface="Times New Roman" pitchFamily="18" charset="0"/>
              </a:rPr>
              <a:t>Ten cards numbered 1 to 10 are placed in a box, mixed up thoroughly and then one card is drawn randomly. If it is known that the number on the drawn card is more than 3, what is the probability that it is an even number? </a:t>
            </a:r>
          </a:p>
          <a:p>
            <a:pPr marL="514350" indent="-514350">
              <a:lnSpc>
                <a:spcPct val="150000"/>
              </a:lnSpc>
              <a:buFont typeface="+mj-lt"/>
              <a:buAutoNum type="arabicPeriod"/>
            </a:pPr>
            <a:r>
              <a:rPr lang="en-US" sz="2800" dirty="0" smtClean="0">
                <a:latin typeface="Times New Roman" pitchFamily="18" charset="0"/>
                <a:cs typeface="Times New Roman" pitchFamily="18" charset="0"/>
              </a:rPr>
              <a:t> </a:t>
            </a:r>
          </a:p>
          <a:p>
            <a:pPr marL="514350" indent="-514350">
              <a:lnSpc>
                <a:spcPct val="150000"/>
              </a:lnSpc>
              <a:buFont typeface="+mj-lt"/>
              <a:buAutoNum type="arabicPeriod"/>
            </a:pPr>
            <a:endParaRPr lang="en-US" sz="2800" dirty="0" smtClean="0">
              <a:latin typeface="Times New Roman" pitchFamily="18" charset="0"/>
              <a:cs typeface="Times New Roman" pitchFamily="18" charset="0"/>
            </a:endParaRPr>
          </a:p>
          <a:p>
            <a:pPr marL="514350" indent="-514350">
              <a:lnSpc>
                <a:spcPct val="150000"/>
              </a:lnSpc>
              <a:buFont typeface="+mj-lt"/>
              <a:buAutoNum type="arabicPeriod"/>
            </a:pPr>
            <a:r>
              <a:rPr lang="en-US" sz="2800" dirty="0" smtClean="0">
                <a:latin typeface="Times New Roman" pitchFamily="18" charset="0"/>
                <a:cs typeface="Times New Roman" pitchFamily="18" charset="0"/>
              </a:rPr>
              <a:t> In a factory which manufactures bolts, machines A, B and C manufacture</a:t>
            </a:r>
            <a:br>
              <a:rPr lang="en-US" sz="2800" dirty="0" smtClean="0">
                <a:latin typeface="Times New Roman" pitchFamily="18" charset="0"/>
                <a:cs typeface="Times New Roman" pitchFamily="18" charset="0"/>
              </a:rPr>
            </a:br>
            <a:r>
              <a:rPr lang="en-US" sz="2800" dirty="0" smtClean="0">
                <a:latin typeface="Times New Roman" pitchFamily="18" charset="0"/>
                <a:cs typeface="Times New Roman" pitchFamily="18" charset="0"/>
              </a:rPr>
              <a:t>respectively 25%, 35% and 40% of the bolts. Of their outputs, 5, 4 and 2 percent are respectively defective bolts. A bolt is drawn at random from the product and is found to be defective. What is the probability that it is manufactured by the machine B? </a:t>
            </a:r>
            <a:br>
              <a:rPr lang="en-US" sz="2800" dirty="0" smtClean="0">
                <a:latin typeface="Times New Roman" pitchFamily="18" charset="0"/>
                <a:cs typeface="Times New Roman" pitchFamily="18" charset="0"/>
              </a:rPr>
            </a:br>
            <a:endParaRPr lang="en-US" sz="2800" dirty="0">
              <a:latin typeface="Times New Roman" pitchFamily="18" charset="0"/>
              <a:cs typeface="Times New Roman" pitchFamily="18" charset="0"/>
            </a:endParaRPr>
          </a:p>
        </p:txBody>
      </p:sp>
      <p:pic>
        <p:nvPicPr>
          <p:cNvPr id="10" name="Picture 9" descr="Screenshot (242).png"/>
          <p:cNvPicPr>
            <a:picLocks noChangeAspect="1"/>
          </p:cNvPicPr>
          <p:nvPr/>
        </p:nvPicPr>
        <p:blipFill>
          <a:blip r:embed="rId3"/>
          <a:stretch>
            <a:fillRect/>
          </a:stretch>
        </p:blipFill>
        <p:spPr>
          <a:xfrm>
            <a:off x="4160519" y="4614789"/>
            <a:ext cx="10394146" cy="1266466"/>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36"/>
          <p:cNvSpPr txBox="1">
            <a:spLocks noGrp="1"/>
          </p:cNvSpPr>
          <p:nvPr>
            <p:ph type="sldNum" idx="12"/>
          </p:nvPr>
        </p:nvSpPr>
        <p:spPr>
          <a:xfrm>
            <a:off x="15240000" y="9639300"/>
            <a:ext cx="21336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400"/>
              <a:buFont typeface="Arial"/>
              <a:buNone/>
            </a:pPr>
            <a:fld id="{00000000-1234-1234-1234-123412341234}" type="slidenum">
              <a:rPr lang="en-US"/>
              <a:pPr marL="0" lvl="0" indent="0" algn="r" rtl="0">
                <a:spcBef>
                  <a:spcPts val="0"/>
                </a:spcBef>
                <a:spcAft>
                  <a:spcPts val="0"/>
                </a:spcAft>
                <a:buClr>
                  <a:srgbClr val="000000"/>
                </a:buClr>
                <a:buSzPts val="1400"/>
                <a:buFont typeface="Arial"/>
                <a:buNone/>
              </a:pPr>
              <a:t>24</a:t>
            </a:fld>
            <a:endParaRPr/>
          </a:p>
        </p:txBody>
      </p:sp>
      <p:sp>
        <p:nvSpPr>
          <p:cNvPr id="327" name="Google Shape;327;p36"/>
          <p:cNvSpPr/>
          <p:nvPr/>
        </p:nvSpPr>
        <p:spPr>
          <a:xfrm>
            <a:off x="7284019" y="9251434"/>
            <a:ext cx="11004000" cy="1035600"/>
          </a:xfrm>
          <a:prstGeom prst="rect">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9" name="Google Shape;329;p36"/>
          <p:cNvSpPr txBox="1">
            <a:spLocks noGrp="1"/>
          </p:cNvSpPr>
          <p:nvPr>
            <p:ph type="dt" idx="10"/>
          </p:nvPr>
        </p:nvSpPr>
        <p:spPr>
          <a:xfrm>
            <a:off x="609600" y="9639300"/>
            <a:ext cx="21336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smtClean="0"/>
              <a:t>13/06/23</a:t>
            </a:r>
            <a:endParaRPr/>
          </a:p>
        </p:txBody>
      </p:sp>
      <p:sp>
        <p:nvSpPr>
          <p:cNvPr id="330" name="Google Shape;330;p36"/>
          <p:cNvSpPr txBox="1">
            <a:spLocks noGrp="1"/>
          </p:cNvSpPr>
          <p:nvPr>
            <p:ph type="sldNum" idx="12"/>
          </p:nvPr>
        </p:nvSpPr>
        <p:spPr>
          <a:xfrm>
            <a:off x="15240000" y="9639300"/>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fld id="{00000000-1234-1234-1234-123412341234}" type="slidenum">
              <a:rPr lang="en-US" smtClean="0"/>
              <a:pPr marL="0" lvl="0" indent="0" algn="r" rtl="0">
                <a:lnSpc>
                  <a:spcPct val="100000"/>
                </a:lnSpc>
                <a:spcBef>
                  <a:spcPts val="0"/>
                </a:spcBef>
                <a:spcAft>
                  <a:spcPts val="0"/>
                </a:spcAft>
                <a:buSzPts val="1400"/>
                <a:buNone/>
              </a:pPr>
              <a:t>24</a:t>
            </a:fld>
            <a:r>
              <a:rPr lang="en-US" dirty="0" smtClean="0"/>
              <a:t>/24</a:t>
            </a:r>
            <a:endParaRPr/>
          </a:p>
        </p:txBody>
      </p:sp>
      <p:sp>
        <p:nvSpPr>
          <p:cNvPr id="331" name="Google Shape;331;p36"/>
          <p:cNvSpPr txBox="1">
            <a:spLocks noGrp="1"/>
          </p:cNvSpPr>
          <p:nvPr>
            <p:ph type="ftr" idx="11"/>
          </p:nvPr>
        </p:nvSpPr>
        <p:spPr>
          <a:xfrm>
            <a:off x="3124200" y="9639300"/>
            <a:ext cx="11811000" cy="381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mtClean="0"/>
              <a:t>PROBABILITY/041 MATHEMATHICS/MADHANKUMAR A /MATHS/SNS ACADEMY</a:t>
            </a:r>
            <a:endParaRPr/>
          </a:p>
        </p:txBody>
      </p:sp>
      <p:sp>
        <p:nvSpPr>
          <p:cNvPr id="332" name="Google Shape;332;p36"/>
          <p:cNvSpPr/>
          <p:nvPr/>
        </p:nvSpPr>
        <p:spPr>
          <a:xfrm>
            <a:off x="3222893" y="455325"/>
            <a:ext cx="9665400" cy="11571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a:p>
        </p:txBody>
      </p:sp>
      <p:sp>
        <p:nvSpPr>
          <p:cNvPr id="8" name="Rectangle 7"/>
          <p:cNvSpPr/>
          <p:nvPr/>
        </p:nvSpPr>
        <p:spPr>
          <a:xfrm>
            <a:off x="2208598" y="1872339"/>
            <a:ext cx="6325802" cy="769441"/>
          </a:xfrm>
          <a:prstGeom prst="rect">
            <a:avLst/>
          </a:prstGeom>
        </p:spPr>
        <p:txBody>
          <a:bodyPr wrap="square">
            <a:spAutoFit/>
          </a:bodyPr>
          <a:lstStyle/>
          <a:p>
            <a:r>
              <a:rPr lang="en-US" sz="4400" spc="-95" dirty="0" smtClean="0">
                <a:latin typeface="Times New Roman" pitchFamily="18" charset="0"/>
                <a:cs typeface="Times New Roman" pitchFamily="18" charset="0"/>
              </a:rPr>
              <a:t>R</a:t>
            </a:r>
            <a:r>
              <a:rPr lang="en-US" sz="4400" spc="-5" dirty="0" smtClean="0">
                <a:latin typeface="Times New Roman" pitchFamily="18" charset="0"/>
                <a:cs typeface="Times New Roman" pitchFamily="18" charset="0"/>
              </a:rPr>
              <a:t>efe</a:t>
            </a:r>
            <a:r>
              <a:rPr lang="en-US" sz="4400" spc="-75" dirty="0" smtClean="0">
                <a:latin typeface="Times New Roman" pitchFamily="18" charset="0"/>
                <a:cs typeface="Times New Roman" pitchFamily="18" charset="0"/>
              </a:rPr>
              <a:t>r</a:t>
            </a:r>
            <a:r>
              <a:rPr lang="en-US" sz="4400" spc="-5" dirty="0" smtClean="0">
                <a:latin typeface="Times New Roman" pitchFamily="18" charset="0"/>
                <a:cs typeface="Times New Roman" pitchFamily="18" charset="0"/>
              </a:rPr>
              <a:t>en</a:t>
            </a:r>
            <a:r>
              <a:rPr lang="en-US" sz="4400" spc="-35" dirty="0" smtClean="0">
                <a:latin typeface="Times New Roman" pitchFamily="18" charset="0"/>
                <a:cs typeface="Times New Roman" pitchFamily="18" charset="0"/>
              </a:rPr>
              <a:t>c</a:t>
            </a:r>
            <a:r>
              <a:rPr lang="en-US" sz="4400" spc="-5" dirty="0" smtClean="0">
                <a:latin typeface="Times New Roman" pitchFamily="18" charset="0"/>
                <a:cs typeface="Times New Roman" pitchFamily="18" charset="0"/>
              </a:rPr>
              <a:t>es</a:t>
            </a:r>
            <a:endParaRPr lang="en-US" sz="4400" dirty="0">
              <a:latin typeface="Times New Roman" pitchFamily="18" charset="0"/>
              <a:cs typeface="Times New Roman" pitchFamily="18" charset="0"/>
            </a:endParaRPr>
          </a:p>
        </p:txBody>
      </p:sp>
      <p:sp>
        <p:nvSpPr>
          <p:cNvPr id="9" name="Rectangle 8"/>
          <p:cNvSpPr/>
          <p:nvPr/>
        </p:nvSpPr>
        <p:spPr>
          <a:xfrm>
            <a:off x="3302413" y="2899553"/>
            <a:ext cx="11502159" cy="5831853"/>
          </a:xfrm>
          <a:prstGeom prst="rect">
            <a:avLst/>
          </a:prstGeom>
        </p:spPr>
        <p:txBody>
          <a:bodyPr wrap="square">
            <a:spAutoFit/>
          </a:bodyPr>
          <a:lstStyle/>
          <a:p>
            <a:pPr marL="514350" indent="-514350">
              <a:lnSpc>
                <a:spcPct val="150000"/>
              </a:lnSpc>
              <a:buFont typeface="Wingdings" pitchFamily="2" charset="2"/>
              <a:buChar char="§"/>
            </a:pPr>
            <a:r>
              <a:rPr lang="en-US" sz="2800" dirty="0" smtClean="0">
                <a:latin typeface="Times New Roman" pitchFamily="18" charset="0"/>
                <a:cs typeface="Times New Roman" pitchFamily="18" charset="0"/>
                <a:hlinkClick r:id="rId3"/>
              </a:rPr>
              <a:t>https://www.learncbse.in/wp-content/uploads/2016/01/NCERT-Solutions-For-Class-12-Maths-Probability.pdf</a:t>
            </a:r>
            <a:endParaRPr lang="en-US" sz="2800" dirty="0" smtClean="0">
              <a:latin typeface="Times New Roman" pitchFamily="18" charset="0"/>
              <a:cs typeface="Times New Roman" pitchFamily="18" charset="0"/>
            </a:endParaRPr>
          </a:p>
          <a:p>
            <a:pPr marL="514350" indent="-514350">
              <a:lnSpc>
                <a:spcPct val="150000"/>
              </a:lnSpc>
              <a:buFont typeface="Wingdings" pitchFamily="2" charset="2"/>
              <a:buChar char="§"/>
            </a:pPr>
            <a:r>
              <a:rPr lang="en-US" sz="2800" dirty="0" smtClean="0">
                <a:latin typeface="Times New Roman" pitchFamily="18" charset="0"/>
                <a:cs typeface="Times New Roman" pitchFamily="18" charset="0"/>
                <a:hlinkClick r:id="rId4"/>
              </a:rPr>
              <a:t>https://www.selfstudys.com/books/ncert-new-book/english/12th/mathematics-part-ii/7-probability/143838</a:t>
            </a:r>
            <a:endParaRPr lang="en-US" sz="2800" dirty="0" smtClean="0">
              <a:latin typeface="Times New Roman" pitchFamily="18" charset="0"/>
              <a:cs typeface="Times New Roman" pitchFamily="18" charset="0"/>
            </a:endParaRPr>
          </a:p>
          <a:p>
            <a:pPr marL="514350" indent="-514350">
              <a:lnSpc>
                <a:spcPct val="150000"/>
              </a:lnSpc>
              <a:buFont typeface="Wingdings" pitchFamily="2" charset="2"/>
              <a:buChar char="§"/>
            </a:pPr>
            <a:r>
              <a:rPr lang="en-US" sz="2800" dirty="0" smtClean="0">
                <a:latin typeface="Times New Roman" pitchFamily="18" charset="0"/>
                <a:cs typeface="Times New Roman" pitchFamily="18" charset="0"/>
                <a:hlinkClick r:id="rId5"/>
              </a:rPr>
              <a:t>https://www.slideshare.net/AadityaPandey9/maths-class-12-probability-project-presentation</a:t>
            </a:r>
            <a:endParaRPr lang="en-US" sz="2800" dirty="0" smtClean="0">
              <a:latin typeface="Times New Roman" pitchFamily="18" charset="0"/>
              <a:cs typeface="Times New Roman" pitchFamily="18" charset="0"/>
            </a:endParaRPr>
          </a:p>
          <a:p>
            <a:pPr marL="514350" indent="-514350">
              <a:lnSpc>
                <a:spcPct val="150000"/>
              </a:lnSpc>
              <a:buFont typeface="Wingdings" pitchFamily="2" charset="2"/>
              <a:buChar char="§"/>
            </a:pPr>
            <a:r>
              <a:rPr lang="en-US" sz="2800" dirty="0" smtClean="0">
                <a:latin typeface="Times New Roman" pitchFamily="18" charset="0"/>
                <a:cs typeface="Times New Roman" pitchFamily="18" charset="0"/>
                <a:hlinkClick r:id="rId6"/>
              </a:rPr>
              <a:t>https://www.teacharesources.com/product/grade-12-maths-counting-and-probability-in-animated-powerpoint/</a:t>
            </a:r>
            <a:endParaRPr lang="en-US" sz="2800" dirty="0" smtClean="0">
              <a:latin typeface="Times New Roman" pitchFamily="18" charset="0"/>
              <a:cs typeface="Times New Roman" pitchFamily="18" charset="0"/>
            </a:endParaRPr>
          </a:p>
          <a:p>
            <a:pPr marL="514350" indent="-514350">
              <a:lnSpc>
                <a:spcPct val="150000"/>
              </a:lnSpc>
            </a:pPr>
            <a:endParaRPr lang="en-US" sz="2800" dirty="0">
              <a:latin typeface="Times New Roman" pitchFamily="18" charset="0"/>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27"/>
          <p:cNvSpPr/>
          <p:nvPr/>
        </p:nvSpPr>
        <p:spPr>
          <a:xfrm>
            <a:off x="0" y="9258300"/>
            <a:ext cx="10983468" cy="1035566"/>
          </a:xfrm>
          <a:prstGeom prst="rect">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7" name="Google Shape;197;p27"/>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smtClean="0"/>
              <a:t>13/06/23</a:t>
            </a:r>
            <a:endParaRPr/>
          </a:p>
        </p:txBody>
      </p:sp>
      <p:sp>
        <p:nvSpPr>
          <p:cNvPr id="198" name="Google Shape;198;p27"/>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fld id="{00000000-1234-1234-1234-123412341234}" type="slidenum">
              <a:rPr lang="en-US" smtClean="0"/>
              <a:pPr marL="0" lvl="0" indent="0" algn="r" rtl="0">
                <a:lnSpc>
                  <a:spcPct val="100000"/>
                </a:lnSpc>
                <a:spcBef>
                  <a:spcPts val="0"/>
                </a:spcBef>
                <a:spcAft>
                  <a:spcPts val="0"/>
                </a:spcAft>
                <a:buSzPts val="1400"/>
                <a:buNone/>
              </a:pPr>
              <a:t>3</a:t>
            </a:fld>
            <a:r>
              <a:rPr lang="en-US" dirty="0" smtClean="0"/>
              <a:t>/24</a:t>
            </a:r>
            <a:endParaRPr/>
          </a:p>
        </p:txBody>
      </p:sp>
      <p:sp>
        <p:nvSpPr>
          <p:cNvPr id="199" name="Google Shape;199;p27"/>
          <p:cNvSpPr txBox="1">
            <a:spLocks noGrp="1"/>
          </p:cNvSpPr>
          <p:nvPr>
            <p:ph type="ftr" idx="11"/>
          </p:nvPr>
        </p:nvSpPr>
        <p:spPr>
          <a:xfrm>
            <a:off x="3124200" y="9639300"/>
            <a:ext cx="11811000" cy="381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mtClean="0"/>
              <a:t>PROBABILITY/041 MATHEMATHICS/MADHANKUMAR A /MATHS/SNS ACADEMY</a:t>
            </a:r>
            <a:endParaRPr/>
          </a:p>
        </p:txBody>
      </p:sp>
      <p:pic>
        <p:nvPicPr>
          <p:cNvPr id="7" name="Picture 6" descr="image.jpg"/>
          <p:cNvPicPr>
            <a:picLocks noChangeAspect="1"/>
          </p:cNvPicPr>
          <p:nvPr/>
        </p:nvPicPr>
        <p:blipFill>
          <a:blip r:embed="rId3"/>
          <a:stretch>
            <a:fillRect/>
          </a:stretch>
        </p:blipFill>
        <p:spPr>
          <a:xfrm>
            <a:off x="3657599" y="1704109"/>
            <a:ext cx="9705109" cy="7271226"/>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28"/>
          <p:cNvSpPr/>
          <p:nvPr/>
        </p:nvSpPr>
        <p:spPr>
          <a:xfrm>
            <a:off x="7284019" y="9251434"/>
            <a:ext cx="11004000" cy="1035600"/>
          </a:xfrm>
          <a:prstGeom prst="rect">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1" name="Google Shape;211;p28"/>
          <p:cNvSpPr txBox="1">
            <a:spLocks noGrp="1"/>
          </p:cNvSpPr>
          <p:nvPr>
            <p:ph type="dt" idx="10"/>
          </p:nvPr>
        </p:nvSpPr>
        <p:spPr>
          <a:xfrm>
            <a:off x="609600" y="9639300"/>
            <a:ext cx="21336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smtClean="0"/>
              <a:t>13/06/23</a:t>
            </a:r>
            <a:endParaRPr/>
          </a:p>
        </p:txBody>
      </p:sp>
      <p:sp>
        <p:nvSpPr>
          <p:cNvPr id="212" name="Google Shape;212;p28"/>
          <p:cNvSpPr txBox="1">
            <a:spLocks noGrp="1"/>
          </p:cNvSpPr>
          <p:nvPr>
            <p:ph type="sldNum" idx="12"/>
          </p:nvPr>
        </p:nvSpPr>
        <p:spPr>
          <a:xfrm>
            <a:off x="15240000" y="9639300"/>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fld id="{00000000-1234-1234-1234-123412341234}" type="slidenum">
              <a:rPr lang="en-US" smtClean="0"/>
              <a:pPr marL="0" lvl="0" indent="0" algn="r" rtl="0">
                <a:lnSpc>
                  <a:spcPct val="100000"/>
                </a:lnSpc>
                <a:spcBef>
                  <a:spcPts val="0"/>
                </a:spcBef>
                <a:spcAft>
                  <a:spcPts val="0"/>
                </a:spcAft>
                <a:buSzPts val="1400"/>
                <a:buNone/>
              </a:pPr>
              <a:t>4</a:t>
            </a:fld>
            <a:r>
              <a:rPr lang="en-US" dirty="0" smtClean="0"/>
              <a:t>/24</a:t>
            </a:r>
            <a:endParaRPr/>
          </a:p>
        </p:txBody>
      </p:sp>
      <p:sp>
        <p:nvSpPr>
          <p:cNvPr id="213" name="Google Shape;213;p28"/>
          <p:cNvSpPr txBox="1">
            <a:spLocks noGrp="1"/>
          </p:cNvSpPr>
          <p:nvPr>
            <p:ph type="ftr" idx="11"/>
          </p:nvPr>
        </p:nvSpPr>
        <p:spPr>
          <a:xfrm>
            <a:off x="3124200" y="9639300"/>
            <a:ext cx="11811000" cy="381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mtClean="0"/>
              <a:t>PROBABILITY/041 MATHEMATHICS/MADHANKUMAR A /MATHS/SNS ACADEMY</a:t>
            </a:r>
            <a:endParaRPr/>
          </a:p>
        </p:txBody>
      </p:sp>
      <p:pic>
        <p:nvPicPr>
          <p:cNvPr id="7" name="Picture 6" descr="image.jpg"/>
          <p:cNvPicPr>
            <a:picLocks noChangeAspect="1"/>
          </p:cNvPicPr>
          <p:nvPr/>
        </p:nvPicPr>
        <p:blipFill>
          <a:blip r:embed="rId3"/>
          <a:stretch>
            <a:fillRect/>
          </a:stretch>
        </p:blipFill>
        <p:spPr>
          <a:xfrm>
            <a:off x="3470563" y="1496290"/>
            <a:ext cx="10183091" cy="7629338"/>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29"/>
          <p:cNvSpPr/>
          <p:nvPr/>
        </p:nvSpPr>
        <p:spPr>
          <a:xfrm>
            <a:off x="0" y="9258300"/>
            <a:ext cx="10983468" cy="1035566"/>
          </a:xfrm>
          <a:prstGeom prst="rect">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4" name="Google Shape;224;p29"/>
          <p:cNvSpPr/>
          <p:nvPr/>
        </p:nvSpPr>
        <p:spPr>
          <a:xfrm flipH="1">
            <a:off x="17128350" y="1936063"/>
            <a:ext cx="66600" cy="7162800"/>
          </a:xfrm>
          <a:prstGeom prst="rect">
            <a:avLst/>
          </a:prstGeom>
          <a:solidFill>
            <a:srgbClr val="5F836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5" name="Google Shape;225;p29"/>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smtClean="0"/>
              <a:t>13/06/23</a:t>
            </a:r>
            <a:endParaRPr/>
          </a:p>
        </p:txBody>
      </p:sp>
      <p:sp>
        <p:nvSpPr>
          <p:cNvPr id="226" name="Google Shape;226;p29"/>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fld id="{00000000-1234-1234-1234-123412341234}" type="slidenum">
              <a:rPr lang="en-US" smtClean="0"/>
              <a:pPr marL="0" lvl="0" indent="0" algn="r" rtl="0">
                <a:lnSpc>
                  <a:spcPct val="100000"/>
                </a:lnSpc>
                <a:spcBef>
                  <a:spcPts val="0"/>
                </a:spcBef>
                <a:spcAft>
                  <a:spcPts val="0"/>
                </a:spcAft>
                <a:buSzPts val="1400"/>
                <a:buNone/>
              </a:pPr>
              <a:t>5</a:t>
            </a:fld>
            <a:r>
              <a:rPr lang="en-US" dirty="0" smtClean="0"/>
              <a:t>/24</a:t>
            </a:r>
            <a:endParaRPr/>
          </a:p>
        </p:txBody>
      </p:sp>
      <p:sp>
        <p:nvSpPr>
          <p:cNvPr id="227" name="Google Shape;227;p29"/>
          <p:cNvSpPr txBox="1">
            <a:spLocks noGrp="1"/>
          </p:cNvSpPr>
          <p:nvPr>
            <p:ph type="ftr" idx="11"/>
          </p:nvPr>
        </p:nvSpPr>
        <p:spPr>
          <a:xfrm>
            <a:off x="3124200" y="9639300"/>
            <a:ext cx="11811000" cy="381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mtClean="0"/>
              <a:t>PROBABILITY/041 MATHEMATHICS/MADHANKUMAR A /MATHS/SNS ACADEMY</a:t>
            </a:r>
            <a:endParaRPr/>
          </a:p>
        </p:txBody>
      </p:sp>
      <p:pic>
        <p:nvPicPr>
          <p:cNvPr id="8" name="Picture 7" descr="image.jpg"/>
          <p:cNvPicPr>
            <a:picLocks noChangeAspect="1"/>
          </p:cNvPicPr>
          <p:nvPr/>
        </p:nvPicPr>
        <p:blipFill>
          <a:blip r:embed="rId3"/>
          <a:stretch>
            <a:fillRect/>
          </a:stretch>
        </p:blipFill>
        <p:spPr>
          <a:xfrm>
            <a:off x="3512126" y="1745672"/>
            <a:ext cx="9725891" cy="7286796"/>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30"/>
          <p:cNvSpPr/>
          <p:nvPr/>
        </p:nvSpPr>
        <p:spPr>
          <a:xfrm>
            <a:off x="7284019" y="9251434"/>
            <a:ext cx="11003981" cy="1035566"/>
          </a:xfrm>
          <a:prstGeom prst="rect">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8" name="Google Shape;238;p30"/>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smtClean="0"/>
              <a:t>13/06/23</a:t>
            </a:r>
            <a:endParaRPr/>
          </a:p>
        </p:txBody>
      </p:sp>
      <p:sp>
        <p:nvSpPr>
          <p:cNvPr id="239" name="Google Shape;239;p30"/>
          <p:cNvSpPr txBox="1">
            <a:spLocks noGrp="1"/>
          </p:cNvSpPr>
          <p:nvPr>
            <p:ph type="sldNum" idx="12"/>
          </p:nvPr>
        </p:nvSpPr>
        <p:spPr>
          <a:xfrm>
            <a:off x="15177655" y="9618518"/>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fld id="{00000000-1234-1234-1234-123412341234}" type="slidenum">
              <a:rPr lang="en-US" smtClean="0"/>
              <a:pPr marL="0" lvl="0" indent="0" algn="r" rtl="0">
                <a:lnSpc>
                  <a:spcPct val="100000"/>
                </a:lnSpc>
                <a:spcBef>
                  <a:spcPts val="0"/>
                </a:spcBef>
                <a:spcAft>
                  <a:spcPts val="0"/>
                </a:spcAft>
                <a:buSzPts val="1400"/>
                <a:buNone/>
              </a:pPr>
              <a:t>6</a:t>
            </a:fld>
            <a:r>
              <a:rPr lang="en-US" dirty="0" smtClean="0"/>
              <a:t>/24</a:t>
            </a:r>
            <a:endParaRPr/>
          </a:p>
        </p:txBody>
      </p:sp>
      <p:sp>
        <p:nvSpPr>
          <p:cNvPr id="240" name="Google Shape;240;p30"/>
          <p:cNvSpPr txBox="1">
            <a:spLocks noGrp="1"/>
          </p:cNvSpPr>
          <p:nvPr>
            <p:ph type="ftr" idx="11"/>
          </p:nvPr>
        </p:nvSpPr>
        <p:spPr>
          <a:xfrm>
            <a:off x="3124200" y="9639300"/>
            <a:ext cx="11811000" cy="381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mtClean="0"/>
              <a:t>PROBABILITY/041 MATHEMATHICS/MADHANKUMAR A /MATHS/SNS ACADEMY</a:t>
            </a:r>
            <a:endParaRPr/>
          </a:p>
        </p:txBody>
      </p:sp>
      <p:pic>
        <p:nvPicPr>
          <p:cNvPr id="7" name="Picture 6" descr="image.jpg"/>
          <p:cNvPicPr>
            <a:picLocks noChangeAspect="1"/>
          </p:cNvPicPr>
          <p:nvPr/>
        </p:nvPicPr>
        <p:blipFill>
          <a:blip r:embed="rId3"/>
          <a:stretch>
            <a:fillRect/>
          </a:stretch>
        </p:blipFill>
        <p:spPr>
          <a:xfrm>
            <a:off x="3657600" y="1413164"/>
            <a:ext cx="10245436" cy="7676048"/>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31"/>
          <p:cNvSpPr/>
          <p:nvPr/>
        </p:nvSpPr>
        <p:spPr>
          <a:xfrm>
            <a:off x="0" y="9258300"/>
            <a:ext cx="10983468" cy="1035566"/>
          </a:xfrm>
          <a:prstGeom prst="rect">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3" name="Google Shape;253;p31"/>
          <p:cNvSpPr/>
          <p:nvPr/>
        </p:nvSpPr>
        <p:spPr>
          <a:xfrm>
            <a:off x="17373598" y="2838450"/>
            <a:ext cx="47700" cy="6420000"/>
          </a:xfrm>
          <a:prstGeom prst="rect">
            <a:avLst/>
          </a:prstGeom>
          <a:solidFill>
            <a:srgbClr val="5F836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4" name="Google Shape;254;p31"/>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smtClean="0"/>
              <a:t>13/06/23</a:t>
            </a:r>
            <a:endParaRPr/>
          </a:p>
        </p:txBody>
      </p:sp>
      <p:sp>
        <p:nvSpPr>
          <p:cNvPr id="255" name="Google Shape;255;p31"/>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fld id="{00000000-1234-1234-1234-123412341234}" type="slidenum">
              <a:rPr lang="en-US" smtClean="0"/>
              <a:pPr marL="0" lvl="0" indent="0" algn="r" rtl="0">
                <a:lnSpc>
                  <a:spcPct val="100000"/>
                </a:lnSpc>
                <a:spcBef>
                  <a:spcPts val="0"/>
                </a:spcBef>
                <a:spcAft>
                  <a:spcPts val="0"/>
                </a:spcAft>
                <a:buSzPts val="1400"/>
                <a:buNone/>
              </a:pPr>
              <a:t>7</a:t>
            </a:fld>
            <a:r>
              <a:rPr lang="en-US" dirty="0" smtClean="0"/>
              <a:t>/24</a:t>
            </a:r>
            <a:endParaRPr/>
          </a:p>
        </p:txBody>
      </p:sp>
      <p:sp>
        <p:nvSpPr>
          <p:cNvPr id="256" name="Google Shape;256;p31"/>
          <p:cNvSpPr txBox="1">
            <a:spLocks noGrp="1"/>
          </p:cNvSpPr>
          <p:nvPr>
            <p:ph type="ftr" idx="11"/>
          </p:nvPr>
        </p:nvSpPr>
        <p:spPr>
          <a:xfrm>
            <a:off x="3124200" y="9639300"/>
            <a:ext cx="11811000" cy="381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mtClean="0"/>
              <a:t>PROBABILITY/041 MATHEMATHICS/MADHANKUMAR A /MATHS/SNS ACADEMY</a:t>
            </a:r>
            <a:endParaRPr/>
          </a:p>
        </p:txBody>
      </p:sp>
      <p:pic>
        <p:nvPicPr>
          <p:cNvPr id="8" name="Picture 7" descr="image.jpg"/>
          <p:cNvPicPr>
            <a:picLocks noChangeAspect="1"/>
          </p:cNvPicPr>
          <p:nvPr/>
        </p:nvPicPr>
        <p:blipFill>
          <a:blip r:embed="rId3"/>
          <a:stretch>
            <a:fillRect/>
          </a:stretch>
        </p:blipFill>
        <p:spPr>
          <a:xfrm>
            <a:off x="3553691" y="1433945"/>
            <a:ext cx="10079182" cy="7551487"/>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32"/>
          <p:cNvSpPr/>
          <p:nvPr/>
        </p:nvSpPr>
        <p:spPr>
          <a:xfrm>
            <a:off x="7284019" y="9251434"/>
            <a:ext cx="11003981" cy="1035566"/>
          </a:xfrm>
          <a:prstGeom prst="rect">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7" name="Google Shape;267;p32"/>
          <p:cNvSpPr/>
          <p:nvPr/>
        </p:nvSpPr>
        <p:spPr>
          <a:xfrm>
            <a:off x="741448" y="2838450"/>
            <a:ext cx="47625" cy="6419850"/>
          </a:xfrm>
          <a:prstGeom prst="rect">
            <a:avLst/>
          </a:prstGeom>
          <a:solidFill>
            <a:srgbClr val="5F836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8" name="Google Shape;268;p32"/>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smtClean="0"/>
              <a:t>13/06/23</a:t>
            </a:r>
            <a:endParaRPr/>
          </a:p>
        </p:txBody>
      </p:sp>
      <p:sp>
        <p:nvSpPr>
          <p:cNvPr id="269" name="Google Shape;269;p32"/>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fld id="{00000000-1234-1234-1234-123412341234}" type="slidenum">
              <a:rPr lang="en-US" smtClean="0"/>
              <a:pPr marL="0" lvl="0" indent="0" algn="r" rtl="0">
                <a:lnSpc>
                  <a:spcPct val="100000"/>
                </a:lnSpc>
                <a:spcBef>
                  <a:spcPts val="0"/>
                </a:spcBef>
                <a:spcAft>
                  <a:spcPts val="0"/>
                </a:spcAft>
                <a:buSzPts val="1400"/>
                <a:buNone/>
              </a:pPr>
              <a:t>8</a:t>
            </a:fld>
            <a:r>
              <a:rPr lang="en-US" dirty="0" smtClean="0"/>
              <a:t>/24</a:t>
            </a:r>
            <a:endParaRPr/>
          </a:p>
        </p:txBody>
      </p:sp>
      <p:sp>
        <p:nvSpPr>
          <p:cNvPr id="270" name="Google Shape;270;p32"/>
          <p:cNvSpPr txBox="1">
            <a:spLocks noGrp="1"/>
          </p:cNvSpPr>
          <p:nvPr>
            <p:ph type="ftr" idx="11"/>
          </p:nvPr>
        </p:nvSpPr>
        <p:spPr>
          <a:xfrm>
            <a:off x="3124200" y="9639300"/>
            <a:ext cx="11811000" cy="381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mtClean="0"/>
              <a:t>PROBABILITY/041 MATHEMATHICS/MADHANKUMAR A /MATHS/SNS ACADEMY</a:t>
            </a:r>
            <a:endParaRPr/>
          </a:p>
        </p:txBody>
      </p:sp>
      <p:pic>
        <p:nvPicPr>
          <p:cNvPr id="8" name="Picture 7" descr="image.jpg"/>
          <p:cNvPicPr>
            <a:picLocks noChangeAspect="1"/>
          </p:cNvPicPr>
          <p:nvPr/>
        </p:nvPicPr>
        <p:blipFill>
          <a:blip r:embed="rId3"/>
          <a:stretch>
            <a:fillRect/>
          </a:stretch>
        </p:blipFill>
        <p:spPr>
          <a:xfrm>
            <a:off x="3678380" y="1475509"/>
            <a:ext cx="10037619" cy="7520348"/>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1" name="Google Shape;281;p33"/>
          <p:cNvSpPr/>
          <p:nvPr/>
        </p:nvSpPr>
        <p:spPr>
          <a:xfrm>
            <a:off x="0" y="9258300"/>
            <a:ext cx="10983600" cy="1035600"/>
          </a:xfrm>
          <a:prstGeom prst="rect">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2" name="Google Shape;282;p33"/>
          <p:cNvSpPr/>
          <p:nvPr/>
        </p:nvSpPr>
        <p:spPr>
          <a:xfrm>
            <a:off x="17373598" y="2534150"/>
            <a:ext cx="47700" cy="6420000"/>
          </a:xfrm>
          <a:prstGeom prst="rect">
            <a:avLst/>
          </a:prstGeom>
          <a:solidFill>
            <a:srgbClr val="5F836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3" name="Google Shape;283;p33"/>
          <p:cNvSpPr txBox="1">
            <a:spLocks noGrp="1"/>
          </p:cNvSpPr>
          <p:nvPr>
            <p:ph type="dt" idx="10"/>
          </p:nvPr>
        </p:nvSpPr>
        <p:spPr>
          <a:xfrm>
            <a:off x="609600" y="9639300"/>
            <a:ext cx="21336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smtClean="0"/>
              <a:t>13/06/23</a:t>
            </a:r>
            <a:endParaRPr/>
          </a:p>
        </p:txBody>
      </p:sp>
      <p:sp>
        <p:nvSpPr>
          <p:cNvPr id="284" name="Google Shape;284;p33"/>
          <p:cNvSpPr txBox="1">
            <a:spLocks noGrp="1"/>
          </p:cNvSpPr>
          <p:nvPr>
            <p:ph type="sldNum" idx="12"/>
          </p:nvPr>
        </p:nvSpPr>
        <p:spPr>
          <a:xfrm>
            <a:off x="15260782" y="9556173"/>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fld id="{00000000-1234-1234-1234-123412341234}" type="slidenum">
              <a:rPr lang="en-US" smtClean="0"/>
              <a:pPr marL="0" lvl="0" indent="0" algn="r" rtl="0">
                <a:lnSpc>
                  <a:spcPct val="100000"/>
                </a:lnSpc>
                <a:spcBef>
                  <a:spcPts val="0"/>
                </a:spcBef>
                <a:spcAft>
                  <a:spcPts val="0"/>
                </a:spcAft>
                <a:buSzPts val="1400"/>
                <a:buNone/>
              </a:pPr>
              <a:t>9</a:t>
            </a:fld>
            <a:r>
              <a:rPr lang="en-US" dirty="0" smtClean="0"/>
              <a:t>/24</a:t>
            </a:r>
            <a:endParaRPr/>
          </a:p>
        </p:txBody>
      </p:sp>
      <p:sp>
        <p:nvSpPr>
          <p:cNvPr id="285" name="Google Shape;285;p33"/>
          <p:cNvSpPr txBox="1">
            <a:spLocks noGrp="1"/>
          </p:cNvSpPr>
          <p:nvPr>
            <p:ph type="ftr" idx="11"/>
          </p:nvPr>
        </p:nvSpPr>
        <p:spPr>
          <a:xfrm>
            <a:off x="3124200" y="9639300"/>
            <a:ext cx="11811000" cy="381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mtClean="0"/>
              <a:t>PROBABILITY/041 MATHEMATHICS/MADHANKUMAR A /MATHS/SNS ACADEMY</a:t>
            </a:r>
            <a:endParaRPr/>
          </a:p>
        </p:txBody>
      </p:sp>
      <p:pic>
        <p:nvPicPr>
          <p:cNvPr id="8" name="Picture 7" descr="image.jpg"/>
          <p:cNvPicPr>
            <a:picLocks noChangeAspect="1"/>
          </p:cNvPicPr>
          <p:nvPr/>
        </p:nvPicPr>
        <p:blipFill>
          <a:blip r:embed="rId3"/>
          <a:stretch>
            <a:fillRect/>
          </a:stretch>
        </p:blipFill>
        <p:spPr>
          <a:xfrm>
            <a:off x="3740726" y="1413163"/>
            <a:ext cx="10183091" cy="7629338"/>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787</TotalTime>
  <Words>320</Words>
  <Application>Microsoft Office PowerPoint</Application>
  <PresentationFormat>Custom</PresentationFormat>
  <Paragraphs>115</Paragraphs>
  <Slides>24</Slides>
  <Notes>24</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24</vt:i4>
      </vt:variant>
    </vt:vector>
  </HeadingPairs>
  <TitlesOfParts>
    <vt:vector size="32" baseType="lpstr">
      <vt:lpstr>Arial</vt:lpstr>
      <vt:lpstr>Trebuchet MS</vt:lpstr>
      <vt:lpstr>Wingdings</vt:lpstr>
      <vt:lpstr>Cambria</vt:lpstr>
      <vt:lpstr>Calibri</vt:lpstr>
      <vt:lpstr>Times New Roman</vt:lpstr>
      <vt:lpstr>1_Office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C.BHARATHIRA</dc:creator>
  <cp:lastModifiedBy>C.BHARATHIRAJA</cp:lastModifiedBy>
  <cp:revision>21</cp:revision>
  <dcterms:modified xsi:type="dcterms:W3CDTF">2023-05-18T06:36:50Z</dcterms:modified>
</cp:coreProperties>
</file>