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7" r:id="rId9"/>
    <p:sldId id="268" r:id="rId10"/>
    <p:sldId id="269" r:id="rId11"/>
    <p:sldId id="270" r:id="rId12"/>
    <p:sldId id="266" r:id="rId13"/>
    <p:sldId id="264" r:id="rId14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159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8888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6286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0777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8349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952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2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eg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TITLE 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6FA7922-4E52-51D0-E44F-BF6AC7F4A9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2444" y="1781175"/>
            <a:ext cx="12431889" cy="67246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51E3E5-598D-55A7-D518-16BE0DDADC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A007815-0633-F253-ECE0-C8B9F87E9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33" y="2100262"/>
            <a:ext cx="11782777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638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E44509-E95C-508C-4BBE-1573628847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12F5B001-FFB7-7D70-4987-06ACEA2FC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667" y="2028825"/>
            <a:ext cx="11453283" cy="622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08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C6A11-6F00-C14F-F467-289C57A76E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3A862E9-D2B9-7A19-42D1-682F94E0F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889" y="451556"/>
            <a:ext cx="12163778" cy="908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735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A0252-E615-C60A-CDF2-2B063518F3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A081E6B-3B41-4AB5-098A-C3AE5767C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779" y="1707444"/>
            <a:ext cx="10357554" cy="771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03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5486400" y="9639300"/>
            <a:ext cx="7620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006/தமிழ்ச்சொல் வளம்/ கோமதி/ தமிழ்த்துறை/ SNS ACADEMY 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278FE99-42E0-841A-0958-421A90321D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564" y="1828800"/>
            <a:ext cx="12040657" cy="6629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46666"/>
          </a:srgbClr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5"/>
          <p:cNvSpPr txBox="1">
            <a:spLocks noGrp="1"/>
          </p:cNvSpPr>
          <p:nvPr>
            <p:ph type="ftr" idx="11"/>
          </p:nvPr>
        </p:nvSpPr>
        <p:spPr>
          <a:xfrm>
            <a:off x="6324600" y="9639300"/>
            <a:ext cx="6096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006/தமிழ்ச்சொல் வளம்/ கோமதி/ தமிழ்த்துறை/ SNS ACADEMY 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FE3B4CC-5FE4-35FC-01C9-5937DC503D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672292" y="1685220"/>
            <a:ext cx="11505146" cy="64865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6"/>
          <p:cNvSpPr txBox="1">
            <a:spLocks noGrp="1"/>
          </p:cNvSpPr>
          <p:nvPr>
            <p:ph type="ftr" idx="11"/>
          </p:nvPr>
        </p:nvSpPr>
        <p:spPr>
          <a:xfrm>
            <a:off x="5334000" y="9639300"/>
            <a:ext cx="61722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006/தமிழ்ச்சொல் வளம்/ கோமதி/ தமிழ்த்துறை/ SNS ACADEMY 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CONTENT 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85A5A7B-5DBD-BD1D-A088-8D8DA95FEDE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901240" y="1781175"/>
            <a:ext cx="10477981" cy="67246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/>
          <p:nvPr/>
        </p:nvSpPr>
        <p:spPr>
          <a:xfrm>
            <a:off x="0" y="9258300"/>
            <a:ext cx="10983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7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7"/>
          <p:cNvSpPr txBox="1">
            <a:spLocks noGrp="1"/>
          </p:cNvSpPr>
          <p:nvPr>
            <p:ph type="ftr" idx="11"/>
          </p:nvPr>
        </p:nvSpPr>
        <p:spPr>
          <a:xfrm>
            <a:off x="6400800" y="9639300"/>
            <a:ext cx="61722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006/தமிழ்ச்சொல் வளம்/ கோமதி/ தமிழ்த்துறை/ SNS ACADEMY 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4" name="Google Shape;154;p7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FCFD2CA-B250-9DDF-0B01-01EE4FA661C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633870" y="1790700"/>
            <a:ext cx="11844130" cy="6705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8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8"/>
          <p:cNvSpPr txBox="1">
            <a:spLocks noGrp="1"/>
          </p:cNvSpPr>
          <p:nvPr>
            <p:ph type="ftr" idx="11"/>
          </p:nvPr>
        </p:nvSpPr>
        <p:spPr>
          <a:xfrm>
            <a:off x="6324600" y="9639300"/>
            <a:ext cx="62484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006/தமிழ்ச்சொல் வளம்/ கோமதி/ தமிழ்த்துறை/ SNS ACADEMY 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4" name="Google Shape;164;p8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0DD4E49-E81B-B904-6677-7E3A44AF823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681496" y="1814512"/>
            <a:ext cx="11796504" cy="66579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078B7F-0EA9-3E59-7BEC-81A1B30321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E98AF02-F54D-4449-1CD7-248941CEE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0" y="2176462"/>
            <a:ext cx="11050587" cy="593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837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AD3B3-6655-27C9-7268-B3D9161368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E902943-26B8-D9A9-3C7E-DDA386463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222" y="1900237"/>
            <a:ext cx="12812889" cy="648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389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7F459E-9A47-EC42-634B-4A076B1479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6AE0EE9-AF08-E158-5520-8A87B8867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0" y="1326444"/>
            <a:ext cx="11417300" cy="700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573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13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MATHI DEENA</cp:lastModifiedBy>
  <cp:revision>10</cp:revision>
  <dcterms:modified xsi:type="dcterms:W3CDTF">2023-06-18T13:48:27Z</dcterms:modified>
</cp:coreProperties>
</file>