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65" r:id="rId5"/>
    <p:sldId id="258" r:id="rId6"/>
    <p:sldId id="266" r:id="rId7"/>
    <p:sldId id="260" r:id="rId8"/>
    <p:sldId id="261" r:id="rId9"/>
    <p:sldId id="262" r:id="rId10"/>
    <p:sldId id="263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4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pr.com/guides/biology/microorganism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599" cy="611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Denitrification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Some of these nitrates are absorbed by plants.</a:t>
            </a:r>
          </a:p>
          <a:p>
            <a:pPr>
              <a:buNone/>
            </a:pPr>
            <a:r>
              <a:rPr lang="en-US" dirty="0" smtClean="0"/>
              <a:t>The rest are converted to free nitrogen gas</a:t>
            </a:r>
          </a:p>
          <a:p>
            <a:pPr>
              <a:buNone/>
            </a:pPr>
            <a:r>
              <a:rPr lang="en-US" dirty="0" smtClean="0"/>
              <a:t>by 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denitrifying bacteria</a:t>
            </a:r>
            <a:r>
              <a:rPr lang="en-US" dirty="0" smtClean="0"/>
              <a:t>. This is called</a:t>
            </a:r>
          </a:p>
          <a:p>
            <a:pPr>
              <a:buNone/>
            </a:pPr>
            <a:r>
              <a:rPr lang="en-US" dirty="0" err="1" smtClean="0"/>
              <a:t>denitrification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305800" cy="578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810576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the importance of the nitrogen cycle?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Plants </a:t>
            </a:r>
            <a:r>
              <a:rPr lang="en-US" b="1" dirty="0" smtClean="0"/>
              <a:t>need nitrogen to synthesize chlorophyll and so the nitrogen cycle is absolutely essential for them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During the process of </a:t>
            </a:r>
            <a:r>
              <a:rPr lang="en-US" b="1" dirty="0" err="1" smtClean="0"/>
              <a:t>ammonification</a:t>
            </a:r>
            <a:r>
              <a:rPr lang="en-US" b="1" dirty="0" smtClean="0"/>
              <a:t>,  the bacteria help degrade decomposing animal and plant matter. This helps in naturally cleaning up the environment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Due to the nitrogen cycle, nitrates and nitrites are released into the soil which helps in enriching the soil with nutrients needed for cultivation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As plants use nitrogen for their biochemical processes, animals obtain the nitrogen and nitrogen compounds from plants.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Nitrogen is needed as is an integral part of the cell composition. </a:t>
            </a:r>
            <a:r>
              <a:rPr lang="en-US" b="1" dirty="0" smtClean="0"/>
              <a:t>It is due to the nitrogen cycle that animals are also able to utilize the nitrogen present in the air.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228600"/>
            <a:ext cx="8062912" cy="12954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Nitrogen cycle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69332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solidFill>
                  <a:schemeClr val="tx1"/>
                </a:solidFill>
              </a:rPr>
              <a:t>The cyclic process of nitrogen being </a:t>
            </a:r>
            <a:r>
              <a:rPr lang="en-US" sz="3800" b="1" dirty="0" err="1" smtClean="0">
                <a:solidFill>
                  <a:schemeClr val="tx1"/>
                </a:solidFill>
              </a:rPr>
              <a:t>fixed,used</a:t>
            </a:r>
            <a:r>
              <a:rPr lang="en-US" sz="3800" b="1" dirty="0" smtClean="0">
                <a:solidFill>
                  <a:schemeClr val="tx1"/>
                </a:solidFill>
              </a:rPr>
              <a:t> by plants and animals, and later returned</a:t>
            </a:r>
          </a:p>
          <a:p>
            <a:pPr algn="l"/>
            <a:r>
              <a:rPr lang="en-US" sz="3800" b="1" dirty="0" smtClean="0">
                <a:solidFill>
                  <a:schemeClr val="tx1"/>
                </a:solidFill>
              </a:rPr>
              <a:t>to the atmosphere is referred to as the nitrogen</a:t>
            </a:r>
          </a:p>
          <a:p>
            <a:pPr algn="l"/>
            <a:r>
              <a:rPr lang="en-US" sz="3800" b="1" dirty="0" smtClean="0">
                <a:solidFill>
                  <a:schemeClr val="tx1"/>
                </a:solidFill>
              </a:rPr>
              <a:t>cycle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Steps involved in nitrogen cycle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Nitrogen fixation</a:t>
            </a:r>
          </a:p>
          <a:p>
            <a:r>
              <a:rPr lang="en-US" b="1" dirty="0" err="1" smtClean="0"/>
              <a:t>Ammonification</a:t>
            </a:r>
            <a:endParaRPr lang="en-US" b="1" dirty="0" smtClean="0"/>
          </a:p>
          <a:p>
            <a:r>
              <a:rPr lang="en-US" b="1" dirty="0" smtClean="0"/>
              <a:t>Nitrogen assimilation</a:t>
            </a:r>
          </a:p>
          <a:p>
            <a:r>
              <a:rPr lang="en-US" b="1" dirty="0" smtClean="0"/>
              <a:t>Nitrification</a:t>
            </a:r>
          </a:p>
          <a:p>
            <a:r>
              <a:rPr lang="en-US" b="1" dirty="0" err="1" smtClean="0"/>
              <a:t>Denitrification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Nitrogen Fixation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process of converting free nitrogen gas</a:t>
            </a:r>
          </a:p>
          <a:p>
            <a:pPr>
              <a:buNone/>
            </a:pPr>
            <a:r>
              <a:rPr lang="en-US" dirty="0" smtClean="0"/>
              <a:t>of the atmosphere into nitrogen compounds</a:t>
            </a:r>
          </a:p>
          <a:p>
            <a:pPr>
              <a:buNone/>
            </a:pPr>
            <a:r>
              <a:rPr lang="en-US" dirty="0" smtClean="0"/>
              <a:t>is called nitrogen fixation. In nature it takes</a:t>
            </a:r>
          </a:p>
          <a:p>
            <a:pPr>
              <a:buNone/>
            </a:pPr>
            <a:r>
              <a:rPr lang="en-US" dirty="0" smtClean="0"/>
              <a:t>place in the following ways.</a:t>
            </a:r>
          </a:p>
          <a:p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Atmopheric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nitrogen fixation</a:t>
            </a: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Biological nitrogen fixation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1. Atmospheric nitrogen fixation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Lightning causes high temperatures which results in a reaction between nitrogen and oxygen present in air to produce oxides of nitrogen.</a:t>
            </a:r>
          </a:p>
          <a:p>
            <a:pPr>
              <a:buNone/>
            </a:pPr>
            <a:r>
              <a:rPr lang="en-US" b="1" dirty="0" smtClean="0"/>
              <a:t>These dissolve in rainwater forming dilute nitric</a:t>
            </a:r>
          </a:p>
          <a:p>
            <a:pPr>
              <a:buNone/>
            </a:pPr>
            <a:r>
              <a:rPr lang="en-US" b="1" dirty="0" smtClean="0"/>
              <a:t>acid. </a:t>
            </a:r>
          </a:p>
          <a:p>
            <a:pPr>
              <a:buNone/>
            </a:pPr>
            <a:r>
              <a:rPr lang="en-US" b="1" dirty="0" smtClean="0"/>
              <a:t>This nitric acid reacts with the alkalis of the soil (like limestone) to turn into nitrates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45273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70706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2. Biological nitrogen fixation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1"/>
            <a:ext cx="4343400" cy="44195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It is the conversion of atmospheric nitrogen into nitrogen compounds by living organisms. </a:t>
            </a:r>
          </a:p>
          <a:p>
            <a:pPr>
              <a:buNone/>
            </a:pPr>
            <a:r>
              <a:rPr lang="en-US" dirty="0" smtClean="0"/>
              <a:t>Nitrogen fixing bacteria, called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rhizobium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bacteria, are found in the soil.</a:t>
            </a:r>
          </a:p>
          <a:p>
            <a:pPr>
              <a:buNone/>
            </a:pPr>
            <a:r>
              <a:rPr lang="en-US" dirty="0" smtClean="0"/>
              <a:t>They are also found in the root nodules of leguminous plants like peas and beans. These bacteria can fix atmospheric nitrogen into nitrates</a:t>
            </a:r>
          </a:p>
          <a:p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22002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495800"/>
            <a:ext cx="33051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524000"/>
            <a:ext cx="16287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Structure - Rhizob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135784"/>
            <a:ext cx="2743200" cy="1512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Nitrogen Assimilation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The plants absorb these nitrates from the</a:t>
            </a:r>
          </a:p>
          <a:p>
            <a:pPr>
              <a:buNone/>
            </a:pPr>
            <a:r>
              <a:rPr lang="en-US" dirty="0" smtClean="0"/>
              <a:t>soil, and convert them into plant proteins.</a:t>
            </a:r>
          </a:p>
          <a:p>
            <a:pPr>
              <a:buNone/>
            </a:pPr>
            <a:r>
              <a:rPr lang="en-US" dirty="0" smtClean="0"/>
              <a:t>The nitrogen passes from plants to herbivores</a:t>
            </a:r>
          </a:p>
          <a:p>
            <a:pPr>
              <a:buNone/>
            </a:pPr>
            <a:r>
              <a:rPr lang="en-US" dirty="0" smtClean="0"/>
              <a:t>that eat them, and then to carnivores that</a:t>
            </a:r>
          </a:p>
          <a:p>
            <a:pPr>
              <a:buNone/>
            </a:pPr>
            <a:r>
              <a:rPr lang="en-US" dirty="0" smtClean="0"/>
              <a:t>eat the herbivores</a:t>
            </a:r>
            <a:r>
              <a:rPr lang="en-US" b="1" dirty="0" smtClean="0"/>
              <a:t>. </a:t>
            </a:r>
          </a:p>
          <a:p>
            <a:pPr>
              <a:buNone/>
            </a:pPr>
            <a:r>
              <a:rPr lang="en-US" b="1" dirty="0" smtClean="0"/>
              <a:t>This process of conversion</a:t>
            </a:r>
          </a:p>
          <a:p>
            <a:pPr>
              <a:buNone/>
            </a:pPr>
            <a:r>
              <a:rPr lang="en-US" b="1" dirty="0" smtClean="0"/>
              <a:t>of inorganic nitrogen compounds into organic compounds that become a part of living  </a:t>
            </a:r>
          </a:p>
          <a:p>
            <a:pPr>
              <a:buNone/>
            </a:pPr>
            <a:r>
              <a:rPr lang="en-US" b="1" dirty="0" smtClean="0"/>
              <a:t>organisms is called nitrogen assimilation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8600"/>
            <a:ext cx="1838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pPr algn="ctr"/>
            <a:r>
              <a:rPr lang="en-US" sz="3600" b="1" dirty="0" err="1" smtClean="0"/>
              <a:t>Ammonification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083208"/>
          </a:xfrm>
        </p:spPr>
        <p:txBody>
          <a:bodyPr>
            <a:normAutofit/>
          </a:bodyPr>
          <a:lstStyle/>
          <a:p>
            <a:r>
              <a:rPr lang="en-US" dirty="0" smtClean="0"/>
              <a:t>Organic remains of plants and animals are broken down in the soil by some bacteria to release ammonia into the soil. </a:t>
            </a:r>
          </a:p>
          <a:p>
            <a:r>
              <a:rPr lang="en-US" dirty="0" smtClean="0"/>
              <a:t>These dead and waste matter is used by these </a:t>
            </a:r>
            <a:r>
              <a:rPr lang="en-US" dirty="0" smtClean="0">
                <a:hlinkClick r:id="rId2"/>
              </a:rPr>
              <a:t>microorganisms</a:t>
            </a:r>
            <a:r>
              <a:rPr lang="en-US" dirty="0" smtClean="0"/>
              <a:t> as food and they release ammonia into the soil.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Nitrification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1180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Some of these compounds are taken up by plants and the rest are converted into nitrates by 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nitrifying bacteria</a:t>
            </a:r>
            <a:r>
              <a:rPr lang="en-US" dirty="0" smtClean="0"/>
              <a:t> present in the soil. The process of conversion of ammonia into nitrates is called nitrification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59</TotalTime>
  <Words>242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Verve</vt:lpstr>
      <vt:lpstr>Slide 1</vt:lpstr>
      <vt:lpstr>Nitrogen cycle</vt:lpstr>
      <vt:lpstr>Steps involved in nitrogen cycle</vt:lpstr>
      <vt:lpstr>Nitrogen Fixation</vt:lpstr>
      <vt:lpstr>1. Atmospheric nitrogen fixation</vt:lpstr>
      <vt:lpstr>2. Biological nitrogen fixation</vt:lpstr>
      <vt:lpstr>Nitrogen Assimilation</vt:lpstr>
      <vt:lpstr>Ammonification</vt:lpstr>
      <vt:lpstr>Nitrification</vt:lpstr>
      <vt:lpstr>Denitrification</vt:lpstr>
      <vt:lpstr>Slide 11</vt:lpstr>
      <vt:lpstr>Slide 12</vt:lpstr>
      <vt:lpstr>What is the importance of the nitrogen cycle?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Nitrogen cycle</dc:title>
  <dc:creator>HODEIE</dc:creator>
  <cp:lastModifiedBy>HOD CSE</cp:lastModifiedBy>
  <cp:revision>6</cp:revision>
  <dcterms:created xsi:type="dcterms:W3CDTF">2006-08-16T00:00:00Z</dcterms:created>
  <dcterms:modified xsi:type="dcterms:W3CDTF">2020-04-28T20:05:15Z</dcterms:modified>
</cp:coreProperties>
</file>